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60" r:id="rId5"/>
    <p:sldId id="268" r:id="rId6"/>
    <p:sldId id="259" r:id="rId7"/>
    <p:sldId id="258" r:id="rId8"/>
    <p:sldId id="267" r:id="rId9"/>
    <p:sldId id="264" r:id="rId10"/>
    <p:sldId id="266" r:id="rId11"/>
    <p:sldId id="261" r:id="rId12"/>
    <p:sldId id="263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81" d="100"/>
          <a:sy n="81" d="100"/>
        </p:scale>
        <p:origin x="-76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269486-1CB8-4327-B6CF-A64F30CE63B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CB4D0B7-1CF5-4E69-8F57-F15AC7D7C12D}">
      <dgm:prSet phldrT="[besedilo]" custT="1"/>
      <dgm:spPr/>
      <dgm:t>
        <a:bodyPr/>
        <a:lstStyle/>
        <a:p>
          <a:r>
            <a:rPr lang="sl-SI" sz="2800" dirty="0" smtClean="0"/>
            <a:t>Zakaj?</a:t>
          </a:r>
          <a:endParaRPr lang="sl-SI" sz="2800" dirty="0"/>
        </a:p>
      </dgm:t>
    </dgm:pt>
    <dgm:pt modelId="{9FCEA30A-5F08-4DAC-BCBD-729F59D7BE2A}" type="parTrans" cxnId="{F40020FE-C605-4BD0-84BA-502693A0A27B}">
      <dgm:prSet/>
      <dgm:spPr/>
      <dgm:t>
        <a:bodyPr/>
        <a:lstStyle/>
        <a:p>
          <a:endParaRPr lang="sl-SI"/>
        </a:p>
      </dgm:t>
    </dgm:pt>
    <dgm:pt modelId="{77BEDD0F-B282-46E0-B74A-A9B540D12EF6}" type="sibTrans" cxnId="{F40020FE-C605-4BD0-84BA-502693A0A27B}">
      <dgm:prSet/>
      <dgm:spPr/>
      <dgm:t>
        <a:bodyPr/>
        <a:lstStyle/>
        <a:p>
          <a:endParaRPr lang="sl-SI"/>
        </a:p>
      </dgm:t>
    </dgm:pt>
    <dgm:pt modelId="{95DB51AC-F605-4A95-9D2E-5D03C5BEBD98}">
      <dgm:prSet phldrT="[besedilo]" custT="1"/>
      <dgm:spPr/>
      <dgm:t>
        <a:bodyPr/>
        <a:lstStyle/>
        <a:p>
          <a:r>
            <a:rPr lang="sl-SI" sz="2800" dirty="0" smtClean="0">
              <a:solidFill>
                <a:schemeClr val="bg1"/>
              </a:solidFill>
            </a:rPr>
            <a:t>Kako?</a:t>
          </a:r>
          <a:endParaRPr lang="sl-SI" sz="2800" dirty="0">
            <a:solidFill>
              <a:schemeClr val="bg1"/>
            </a:solidFill>
          </a:endParaRPr>
        </a:p>
      </dgm:t>
    </dgm:pt>
    <dgm:pt modelId="{D6BD4150-E35E-45D1-8321-B5BEB985FDF3}" type="parTrans" cxnId="{73B50DDB-F914-4B91-B7E4-B94EDA4C2AAE}">
      <dgm:prSet/>
      <dgm:spPr/>
      <dgm:t>
        <a:bodyPr/>
        <a:lstStyle/>
        <a:p>
          <a:endParaRPr lang="sl-SI"/>
        </a:p>
      </dgm:t>
    </dgm:pt>
    <dgm:pt modelId="{BB8F085F-B797-46EB-AB39-E3485B3F8437}" type="sibTrans" cxnId="{73B50DDB-F914-4B91-B7E4-B94EDA4C2AAE}">
      <dgm:prSet/>
      <dgm:spPr/>
      <dgm:t>
        <a:bodyPr/>
        <a:lstStyle/>
        <a:p>
          <a:endParaRPr lang="sl-SI"/>
        </a:p>
      </dgm:t>
    </dgm:pt>
    <dgm:pt modelId="{DF38F0E5-952A-46A3-ABCE-FB7D42CCBA02}">
      <dgm:prSet phldrT="[besedilo]" custT="1"/>
      <dgm:spPr/>
      <dgm:t>
        <a:bodyPr/>
        <a:lstStyle/>
        <a:p>
          <a:r>
            <a:rPr lang="sl-SI" sz="2800" dirty="0" smtClean="0">
              <a:solidFill>
                <a:schemeClr val="bg1"/>
              </a:solidFill>
            </a:rPr>
            <a:t>Kaj?</a:t>
          </a:r>
          <a:endParaRPr lang="sl-SI" sz="2800" dirty="0">
            <a:solidFill>
              <a:schemeClr val="bg1"/>
            </a:solidFill>
          </a:endParaRPr>
        </a:p>
      </dgm:t>
    </dgm:pt>
    <dgm:pt modelId="{30C42EFC-8842-41FF-8F6C-CBCA574BD411}" type="sibTrans" cxnId="{7DA1EAE3-AE88-4674-9528-3B3BA1D7697A}">
      <dgm:prSet/>
      <dgm:spPr/>
      <dgm:t>
        <a:bodyPr/>
        <a:lstStyle/>
        <a:p>
          <a:endParaRPr lang="sl-SI"/>
        </a:p>
      </dgm:t>
    </dgm:pt>
    <dgm:pt modelId="{92B77351-9615-46D2-BF35-4A49037DD9CD}" type="parTrans" cxnId="{7DA1EAE3-AE88-4674-9528-3B3BA1D7697A}">
      <dgm:prSet/>
      <dgm:spPr/>
      <dgm:t>
        <a:bodyPr/>
        <a:lstStyle/>
        <a:p>
          <a:endParaRPr lang="sl-SI"/>
        </a:p>
      </dgm:t>
    </dgm:pt>
    <dgm:pt modelId="{93C2D4C5-E875-444B-A4E4-8935B34B88CB}" type="pres">
      <dgm:prSet presAssocID="{5B269486-1CB8-4327-B6CF-A64F30CE63B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E25061EA-190E-4770-BD91-ACC704C0D047}" type="pres">
      <dgm:prSet presAssocID="{6CB4D0B7-1CF5-4E69-8F57-F15AC7D7C12D}" presName="Accent1" presStyleCnt="0"/>
      <dgm:spPr/>
    </dgm:pt>
    <dgm:pt modelId="{3F75EFE1-75A5-4F4C-AC27-79C13DC97FD7}" type="pres">
      <dgm:prSet presAssocID="{6CB4D0B7-1CF5-4E69-8F57-F15AC7D7C12D}" presName="Accent" presStyleLbl="node1" presStyleIdx="0" presStyleCnt="3"/>
      <dgm:spPr/>
    </dgm:pt>
    <dgm:pt modelId="{AFD00452-E46B-4FBF-A5A5-78D9EF473D01}" type="pres">
      <dgm:prSet presAssocID="{6CB4D0B7-1CF5-4E69-8F57-F15AC7D7C12D}" presName="Parent1" presStyleLbl="revTx" presStyleIdx="0" presStyleCnt="3" custLinFactNeighborX="2604" custLinFactNeighborY="-260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ABC91BD-4CD7-4315-8ED0-CE27B1253195}" type="pres">
      <dgm:prSet presAssocID="{DF38F0E5-952A-46A3-ABCE-FB7D42CCBA02}" presName="Accent2" presStyleCnt="0"/>
      <dgm:spPr/>
    </dgm:pt>
    <dgm:pt modelId="{65837B3D-1C43-4BB7-B9BA-81B6CDFBF2B7}" type="pres">
      <dgm:prSet presAssocID="{DF38F0E5-952A-46A3-ABCE-FB7D42CCBA02}" presName="Accent" presStyleLbl="node1" presStyleIdx="1" presStyleCnt="3"/>
      <dgm:spPr/>
    </dgm:pt>
    <dgm:pt modelId="{39E3F994-AB9D-49F6-A719-3F53B6B42AE0}" type="pres">
      <dgm:prSet presAssocID="{DF38F0E5-952A-46A3-ABCE-FB7D42CCBA02}" presName="Parent2" presStyleLbl="revTx" presStyleIdx="1" presStyleCnt="3" custLinFactNeighborX="2170" custLinFactNeighborY="-17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5458B76-4242-4A2C-AB4A-9C9D1833AB27}" type="pres">
      <dgm:prSet presAssocID="{95DB51AC-F605-4A95-9D2E-5D03C5BEBD98}" presName="Accent3" presStyleCnt="0"/>
      <dgm:spPr/>
    </dgm:pt>
    <dgm:pt modelId="{630FB2AF-A0E2-4746-A1CF-EA285E7E3DEC}" type="pres">
      <dgm:prSet presAssocID="{95DB51AC-F605-4A95-9D2E-5D03C5BEBD98}" presName="Accent" presStyleLbl="node1" presStyleIdx="2" presStyleCnt="3"/>
      <dgm:spPr/>
    </dgm:pt>
    <dgm:pt modelId="{F9D2C853-D679-4D89-9150-5AE840C155C9}" type="pres">
      <dgm:prSet presAssocID="{95DB51AC-F605-4A95-9D2E-5D03C5BEBD9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3EE241C-324A-4587-A906-74FC8ED254C7}" type="presOf" srcId="{DF38F0E5-952A-46A3-ABCE-FB7D42CCBA02}" destId="{39E3F994-AB9D-49F6-A719-3F53B6B42AE0}" srcOrd="0" destOrd="0" presId="urn:microsoft.com/office/officeart/2009/layout/CircleArrowProcess"/>
    <dgm:cxn modelId="{42C829F0-0229-4378-8A02-88E2D4C25034}" type="presOf" srcId="{5B269486-1CB8-4327-B6CF-A64F30CE63BE}" destId="{93C2D4C5-E875-444B-A4E4-8935B34B88CB}" srcOrd="0" destOrd="0" presId="urn:microsoft.com/office/officeart/2009/layout/CircleArrowProcess"/>
    <dgm:cxn modelId="{7DA1EAE3-AE88-4674-9528-3B3BA1D7697A}" srcId="{5B269486-1CB8-4327-B6CF-A64F30CE63BE}" destId="{DF38F0E5-952A-46A3-ABCE-FB7D42CCBA02}" srcOrd="1" destOrd="0" parTransId="{92B77351-9615-46D2-BF35-4A49037DD9CD}" sibTransId="{30C42EFC-8842-41FF-8F6C-CBCA574BD411}"/>
    <dgm:cxn modelId="{988BBE85-57FF-4DF5-9A61-A97A89299E71}" type="presOf" srcId="{95DB51AC-F605-4A95-9D2E-5D03C5BEBD98}" destId="{F9D2C853-D679-4D89-9150-5AE840C155C9}" srcOrd="0" destOrd="0" presId="urn:microsoft.com/office/officeart/2009/layout/CircleArrowProcess"/>
    <dgm:cxn modelId="{F40020FE-C605-4BD0-84BA-502693A0A27B}" srcId="{5B269486-1CB8-4327-B6CF-A64F30CE63BE}" destId="{6CB4D0B7-1CF5-4E69-8F57-F15AC7D7C12D}" srcOrd="0" destOrd="0" parTransId="{9FCEA30A-5F08-4DAC-BCBD-729F59D7BE2A}" sibTransId="{77BEDD0F-B282-46E0-B74A-A9B540D12EF6}"/>
    <dgm:cxn modelId="{FD514C45-7F4A-4B4B-9BF2-942207BA9B31}" type="presOf" srcId="{6CB4D0B7-1CF5-4E69-8F57-F15AC7D7C12D}" destId="{AFD00452-E46B-4FBF-A5A5-78D9EF473D01}" srcOrd="0" destOrd="0" presId="urn:microsoft.com/office/officeart/2009/layout/CircleArrowProcess"/>
    <dgm:cxn modelId="{73B50DDB-F914-4B91-B7E4-B94EDA4C2AAE}" srcId="{5B269486-1CB8-4327-B6CF-A64F30CE63BE}" destId="{95DB51AC-F605-4A95-9D2E-5D03C5BEBD98}" srcOrd="2" destOrd="0" parTransId="{D6BD4150-E35E-45D1-8321-B5BEB985FDF3}" sibTransId="{BB8F085F-B797-46EB-AB39-E3485B3F8437}"/>
    <dgm:cxn modelId="{14487702-164E-4E6D-A446-EA459A8BF6E1}" type="presParOf" srcId="{93C2D4C5-E875-444B-A4E4-8935B34B88CB}" destId="{E25061EA-190E-4770-BD91-ACC704C0D047}" srcOrd="0" destOrd="0" presId="urn:microsoft.com/office/officeart/2009/layout/CircleArrowProcess"/>
    <dgm:cxn modelId="{A2D14D24-A696-42E0-9D13-0023E724ABF7}" type="presParOf" srcId="{E25061EA-190E-4770-BD91-ACC704C0D047}" destId="{3F75EFE1-75A5-4F4C-AC27-79C13DC97FD7}" srcOrd="0" destOrd="0" presId="urn:microsoft.com/office/officeart/2009/layout/CircleArrowProcess"/>
    <dgm:cxn modelId="{2155ED2A-8618-47EB-A11E-7E0D519C9C25}" type="presParOf" srcId="{93C2D4C5-E875-444B-A4E4-8935B34B88CB}" destId="{AFD00452-E46B-4FBF-A5A5-78D9EF473D01}" srcOrd="1" destOrd="0" presId="urn:microsoft.com/office/officeart/2009/layout/CircleArrowProcess"/>
    <dgm:cxn modelId="{5AAC7622-6BAB-4A1A-A415-BEB2F136FCE8}" type="presParOf" srcId="{93C2D4C5-E875-444B-A4E4-8935B34B88CB}" destId="{FABC91BD-4CD7-4315-8ED0-CE27B1253195}" srcOrd="2" destOrd="0" presId="urn:microsoft.com/office/officeart/2009/layout/CircleArrowProcess"/>
    <dgm:cxn modelId="{987BE76D-D53C-4D79-AFC1-5A1CABBB74C4}" type="presParOf" srcId="{FABC91BD-4CD7-4315-8ED0-CE27B1253195}" destId="{65837B3D-1C43-4BB7-B9BA-81B6CDFBF2B7}" srcOrd="0" destOrd="0" presId="urn:microsoft.com/office/officeart/2009/layout/CircleArrowProcess"/>
    <dgm:cxn modelId="{FCE69778-3CE4-4C49-9DB9-9B94CF5C57B3}" type="presParOf" srcId="{93C2D4C5-E875-444B-A4E4-8935B34B88CB}" destId="{39E3F994-AB9D-49F6-A719-3F53B6B42AE0}" srcOrd="3" destOrd="0" presId="urn:microsoft.com/office/officeart/2009/layout/CircleArrowProcess"/>
    <dgm:cxn modelId="{71ADA3E8-715B-49DF-B4FE-2239F32B6DEB}" type="presParOf" srcId="{93C2D4C5-E875-444B-A4E4-8935B34B88CB}" destId="{A5458B76-4242-4A2C-AB4A-9C9D1833AB27}" srcOrd="4" destOrd="0" presId="urn:microsoft.com/office/officeart/2009/layout/CircleArrowProcess"/>
    <dgm:cxn modelId="{9304257B-30CC-46F8-AF09-1BE9D09ABFD0}" type="presParOf" srcId="{A5458B76-4242-4A2C-AB4A-9C9D1833AB27}" destId="{630FB2AF-A0E2-4746-A1CF-EA285E7E3DEC}" srcOrd="0" destOrd="0" presId="urn:microsoft.com/office/officeart/2009/layout/CircleArrowProcess"/>
    <dgm:cxn modelId="{09E5247E-2E4A-4F79-A3AB-AA1DC2A4EBBE}" type="presParOf" srcId="{93C2D4C5-E875-444B-A4E4-8935B34B88CB}" destId="{F9D2C853-D679-4D89-9150-5AE840C155C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269486-1CB8-4327-B6CF-A64F30CE63B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CB4D0B7-1CF5-4E69-8F57-F15AC7D7C12D}">
      <dgm:prSet phldrT="[besedilo]" custT="1"/>
      <dgm:spPr/>
      <dgm:t>
        <a:bodyPr/>
        <a:lstStyle/>
        <a:p>
          <a:r>
            <a:rPr lang="sl-SI" sz="2800" dirty="0" smtClean="0"/>
            <a:t>Zakaj?</a:t>
          </a:r>
          <a:endParaRPr lang="sl-SI" sz="2800" dirty="0"/>
        </a:p>
      </dgm:t>
    </dgm:pt>
    <dgm:pt modelId="{9FCEA30A-5F08-4DAC-BCBD-729F59D7BE2A}" type="parTrans" cxnId="{F40020FE-C605-4BD0-84BA-502693A0A27B}">
      <dgm:prSet/>
      <dgm:spPr/>
      <dgm:t>
        <a:bodyPr/>
        <a:lstStyle/>
        <a:p>
          <a:endParaRPr lang="sl-SI"/>
        </a:p>
      </dgm:t>
    </dgm:pt>
    <dgm:pt modelId="{77BEDD0F-B282-46E0-B74A-A9B540D12EF6}" type="sibTrans" cxnId="{F40020FE-C605-4BD0-84BA-502693A0A27B}">
      <dgm:prSet/>
      <dgm:spPr/>
      <dgm:t>
        <a:bodyPr/>
        <a:lstStyle/>
        <a:p>
          <a:endParaRPr lang="sl-SI"/>
        </a:p>
      </dgm:t>
    </dgm:pt>
    <dgm:pt modelId="{DF38F0E5-952A-46A3-ABCE-FB7D42CCBA02}">
      <dgm:prSet phldrT="[besedilo]" custT="1"/>
      <dgm:spPr/>
      <dgm:t>
        <a:bodyPr/>
        <a:lstStyle/>
        <a:p>
          <a:r>
            <a:rPr lang="sl-SI" sz="2800" dirty="0" smtClean="0"/>
            <a:t>Kaj?</a:t>
          </a:r>
          <a:endParaRPr lang="sl-SI" sz="2800" dirty="0"/>
        </a:p>
      </dgm:t>
    </dgm:pt>
    <dgm:pt modelId="{92B77351-9615-46D2-BF35-4A49037DD9CD}" type="parTrans" cxnId="{7DA1EAE3-AE88-4674-9528-3B3BA1D7697A}">
      <dgm:prSet/>
      <dgm:spPr/>
      <dgm:t>
        <a:bodyPr/>
        <a:lstStyle/>
        <a:p>
          <a:endParaRPr lang="sl-SI"/>
        </a:p>
      </dgm:t>
    </dgm:pt>
    <dgm:pt modelId="{30C42EFC-8842-41FF-8F6C-CBCA574BD411}" type="sibTrans" cxnId="{7DA1EAE3-AE88-4674-9528-3B3BA1D7697A}">
      <dgm:prSet/>
      <dgm:spPr/>
      <dgm:t>
        <a:bodyPr/>
        <a:lstStyle/>
        <a:p>
          <a:endParaRPr lang="sl-SI"/>
        </a:p>
      </dgm:t>
    </dgm:pt>
    <dgm:pt modelId="{95DB51AC-F605-4A95-9D2E-5D03C5BEBD98}">
      <dgm:prSet phldrT="[besedilo]" custT="1"/>
      <dgm:spPr/>
      <dgm:t>
        <a:bodyPr/>
        <a:lstStyle/>
        <a:p>
          <a:r>
            <a:rPr lang="sl-SI" sz="2800" dirty="0" smtClean="0"/>
            <a:t>Kako?</a:t>
          </a:r>
          <a:endParaRPr lang="sl-SI" sz="2800" dirty="0"/>
        </a:p>
      </dgm:t>
    </dgm:pt>
    <dgm:pt modelId="{D6BD4150-E35E-45D1-8321-B5BEB985FDF3}" type="parTrans" cxnId="{73B50DDB-F914-4B91-B7E4-B94EDA4C2AAE}">
      <dgm:prSet/>
      <dgm:spPr/>
      <dgm:t>
        <a:bodyPr/>
        <a:lstStyle/>
        <a:p>
          <a:endParaRPr lang="sl-SI"/>
        </a:p>
      </dgm:t>
    </dgm:pt>
    <dgm:pt modelId="{BB8F085F-B797-46EB-AB39-E3485B3F8437}" type="sibTrans" cxnId="{73B50DDB-F914-4B91-B7E4-B94EDA4C2AAE}">
      <dgm:prSet/>
      <dgm:spPr/>
      <dgm:t>
        <a:bodyPr/>
        <a:lstStyle/>
        <a:p>
          <a:endParaRPr lang="sl-SI"/>
        </a:p>
      </dgm:t>
    </dgm:pt>
    <dgm:pt modelId="{93C2D4C5-E875-444B-A4E4-8935B34B88CB}" type="pres">
      <dgm:prSet presAssocID="{5B269486-1CB8-4327-B6CF-A64F30CE63B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E25061EA-190E-4770-BD91-ACC704C0D047}" type="pres">
      <dgm:prSet presAssocID="{6CB4D0B7-1CF5-4E69-8F57-F15AC7D7C12D}" presName="Accent1" presStyleCnt="0"/>
      <dgm:spPr/>
    </dgm:pt>
    <dgm:pt modelId="{3F75EFE1-75A5-4F4C-AC27-79C13DC97FD7}" type="pres">
      <dgm:prSet presAssocID="{6CB4D0B7-1CF5-4E69-8F57-F15AC7D7C12D}" presName="Accent" presStyleLbl="node1" presStyleIdx="0" presStyleCnt="3"/>
      <dgm:spPr/>
    </dgm:pt>
    <dgm:pt modelId="{AFD00452-E46B-4FBF-A5A5-78D9EF473D01}" type="pres">
      <dgm:prSet presAssocID="{6CB4D0B7-1CF5-4E69-8F57-F15AC7D7C12D}" presName="Parent1" presStyleLbl="revTx" presStyleIdx="0" presStyleCnt="3" custLinFactNeighborX="2604" custLinFactNeighborY="-260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ABC91BD-4CD7-4315-8ED0-CE27B1253195}" type="pres">
      <dgm:prSet presAssocID="{DF38F0E5-952A-46A3-ABCE-FB7D42CCBA02}" presName="Accent2" presStyleCnt="0"/>
      <dgm:spPr/>
    </dgm:pt>
    <dgm:pt modelId="{65837B3D-1C43-4BB7-B9BA-81B6CDFBF2B7}" type="pres">
      <dgm:prSet presAssocID="{DF38F0E5-952A-46A3-ABCE-FB7D42CCBA02}" presName="Accent" presStyleLbl="node1" presStyleIdx="1" presStyleCnt="3"/>
      <dgm:spPr/>
    </dgm:pt>
    <dgm:pt modelId="{39E3F994-AB9D-49F6-A719-3F53B6B42AE0}" type="pres">
      <dgm:prSet presAssocID="{DF38F0E5-952A-46A3-ABCE-FB7D42CCBA0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5458B76-4242-4A2C-AB4A-9C9D1833AB27}" type="pres">
      <dgm:prSet presAssocID="{95DB51AC-F605-4A95-9D2E-5D03C5BEBD98}" presName="Accent3" presStyleCnt="0"/>
      <dgm:spPr/>
    </dgm:pt>
    <dgm:pt modelId="{630FB2AF-A0E2-4746-A1CF-EA285E7E3DEC}" type="pres">
      <dgm:prSet presAssocID="{95DB51AC-F605-4A95-9D2E-5D03C5BEBD98}" presName="Accent" presStyleLbl="node1" presStyleIdx="2" presStyleCnt="3"/>
      <dgm:spPr/>
    </dgm:pt>
    <dgm:pt modelId="{F9D2C853-D679-4D89-9150-5AE840C155C9}" type="pres">
      <dgm:prSet presAssocID="{95DB51AC-F605-4A95-9D2E-5D03C5BEBD9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40020FE-C605-4BD0-84BA-502693A0A27B}" srcId="{5B269486-1CB8-4327-B6CF-A64F30CE63BE}" destId="{6CB4D0B7-1CF5-4E69-8F57-F15AC7D7C12D}" srcOrd="0" destOrd="0" parTransId="{9FCEA30A-5F08-4DAC-BCBD-729F59D7BE2A}" sibTransId="{77BEDD0F-B282-46E0-B74A-A9B540D12EF6}"/>
    <dgm:cxn modelId="{7DA1EAE3-AE88-4674-9528-3B3BA1D7697A}" srcId="{5B269486-1CB8-4327-B6CF-A64F30CE63BE}" destId="{DF38F0E5-952A-46A3-ABCE-FB7D42CCBA02}" srcOrd="1" destOrd="0" parTransId="{92B77351-9615-46D2-BF35-4A49037DD9CD}" sibTransId="{30C42EFC-8842-41FF-8F6C-CBCA574BD411}"/>
    <dgm:cxn modelId="{FFAD1EAE-8654-42BF-AD8F-5DF5DE43792D}" type="presOf" srcId="{5B269486-1CB8-4327-B6CF-A64F30CE63BE}" destId="{93C2D4C5-E875-444B-A4E4-8935B34B88CB}" srcOrd="0" destOrd="0" presId="urn:microsoft.com/office/officeart/2009/layout/CircleArrowProcess"/>
    <dgm:cxn modelId="{E1B4151E-9896-428E-BF1D-BEA87312452C}" type="presOf" srcId="{DF38F0E5-952A-46A3-ABCE-FB7D42CCBA02}" destId="{39E3F994-AB9D-49F6-A719-3F53B6B42AE0}" srcOrd="0" destOrd="0" presId="urn:microsoft.com/office/officeart/2009/layout/CircleArrowProcess"/>
    <dgm:cxn modelId="{068F630B-0D4A-47DC-A7E8-5763CAAFC29F}" type="presOf" srcId="{95DB51AC-F605-4A95-9D2E-5D03C5BEBD98}" destId="{F9D2C853-D679-4D89-9150-5AE840C155C9}" srcOrd="0" destOrd="0" presId="urn:microsoft.com/office/officeart/2009/layout/CircleArrowProcess"/>
    <dgm:cxn modelId="{73B50DDB-F914-4B91-B7E4-B94EDA4C2AAE}" srcId="{5B269486-1CB8-4327-B6CF-A64F30CE63BE}" destId="{95DB51AC-F605-4A95-9D2E-5D03C5BEBD98}" srcOrd="2" destOrd="0" parTransId="{D6BD4150-E35E-45D1-8321-B5BEB985FDF3}" sibTransId="{BB8F085F-B797-46EB-AB39-E3485B3F8437}"/>
    <dgm:cxn modelId="{925B70FC-9AF0-4431-9237-B150893FC4D0}" type="presOf" srcId="{6CB4D0B7-1CF5-4E69-8F57-F15AC7D7C12D}" destId="{AFD00452-E46B-4FBF-A5A5-78D9EF473D01}" srcOrd="0" destOrd="0" presId="urn:microsoft.com/office/officeart/2009/layout/CircleArrowProcess"/>
    <dgm:cxn modelId="{61E7F7EB-D090-4917-96FA-76A9961943A0}" type="presParOf" srcId="{93C2D4C5-E875-444B-A4E4-8935B34B88CB}" destId="{E25061EA-190E-4770-BD91-ACC704C0D047}" srcOrd="0" destOrd="0" presId="urn:microsoft.com/office/officeart/2009/layout/CircleArrowProcess"/>
    <dgm:cxn modelId="{B3E503D7-67EB-491D-B0D4-696069E75BA2}" type="presParOf" srcId="{E25061EA-190E-4770-BD91-ACC704C0D047}" destId="{3F75EFE1-75A5-4F4C-AC27-79C13DC97FD7}" srcOrd="0" destOrd="0" presId="urn:microsoft.com/office/officeart/2009/layout/CircleArrowProcess"/>
    <dgm:cxn modelId="{51A21143-1B25-43EC-8732-92E17B236729}" type="presParOf" srcId="{93C2D4C5-E875-444B-A4E4-8935B34B88CB}" destId="{AFD00452-E46B-4FBF-A5A5-78D9EF473D01}" srcOrd="1" destOrd="0" presId="urn:microsoft.com/office/officeart/2009/layout/CircleArrowProcess"/>
    <dgm:cxn modelId="{2DE4C748-72A9-4C2D-93D9-34CE6DFD7FFC}" type="presParOf" srcId="{93C2D4C5-E875-444B-A4E4-8935B34B88CB}" destId="{FABC91BD-4CD7-4315-8ED0-CE27B1253195}" srcOrd="2" destOrd="0" presId="urn:microsoft.com/office/officeart/2009/layout/CircleArrowProcess"/>
    <dgm:cxn modelId="{4EB5DFE7-2EA5-4624-960A-3735A3C89D71}" type="presParOf" srcId="{FABC91BD-4CD7-4315-8ED0-CE27B1253195}" destId="{65837B3D-1C43-4BB7-B9BA-81B6CDFBF2B7}" srcOrd="0" destOrd="0" presId="urn:microsoft.com/office/officeart/2009/layout/CircleArrowProcess"/>
    <dgm:cxn modelId="{AE4F59C4-3205-49CC-BC28-30C014D06B93}" type="presParOf" srcId="{93C2D4C5-E875-444B-A4E4-8935B34B88CB}" destId="{39E3F994-AB9D-49F6-A719-3F53B6B42AE0}" srcOrd="3" destOrd="0" presId="urn:microsoft.com/office/officeart/2009/layout/CircleArrowProcess"/>
    <dgm:cxn modelId="{7E10C757-506C-4619-9C84-BBE50ED7D06C}" type="presParOf" srcId="{93C2D4C5-E875-444B-A4E4-8935B34B88CB}" destId="{A5458B76-4242-4A2C-AB4A-9C9D1833AB27}" srcOrd="4" destOrd="0" presId="urn:microsoft.com/office/officeart/2009/layout/CircleArrowProcess"/>
    <dgm:cxn modelId="{66BBD273-AC21-48D3-8A0A-1712A31216AC}" type="presParOf" srcId="{A5458B76-4242-4A2C-AB4A-9C9D1833AB27}" destId="{630FB2AF-A0E2-4746-A1CF-EA285E7E3DEC}" srcOrd="0" destOrd="0" presId="urn:microsoft.com/office/officeart/2009/layout/CircleArrowProcess"/>
    <dgm:cxn modelId="{EFD1DC33-C09B-4A52-8DA9-E1786C05DBF0}" type="presParOf" srcId="{93C2D4C5-E875-444B-A4E4-8935B34B88CB}" destId="{F9D2C853-D679-4D89-9150-5AE840C155C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269486-1CB8-4327-B6CF-A64F30CE63B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CB4D0B7-1CF5-4E69-8F57-F15AC7D7C12D}">
      <dgm:prSet phldrT="[besedilo]" custT="1"/>
      <dgm:spPr/>
      <dgm:t>
        <a:bodyPr/>
        <a:lstStyle/>
        <a:p>
          <a:r>
            <a:rPr lang="sl-SI" sz="2800" dirty="0" smtClean="0"/>
            <a:t>Zakaj?</a:t>
          </a:r>
          <a:endParaRPr lang="sl-SI" sz="2800" dirty="0"/>
        </a:p>
      </dgm:t>
    </dgm:pt>
    <dgm:pt modelId="{9FCEA30A-5F08-4DAC-BCBD-729F59D7BE2A}" type="parTrans" cxnId="{F40020FE-C605-4BD0-84BA-502693A0A27B}">
      <dgm:prSet/>
      <dgm:spPr/>
      <dgm:t>
        <a:bodyPr/>
        <a:lstStyle/>
        <a:p>
          <a:endParaRPr lang="sl-SI"/>
        </a:p>
      </dgm:t>
    </dgm:pt>
    <dgm:pt modelId="{77BEDD0F-B282-46E0-B74A-A9B540D12EF6}" type="sibTrans" cxnId="{F40020FE-C605-4BD0-84BA-502693A0A27B}">
      <dgm:prSet/>
      <dgm:spPr/>
      <dgm:t>
        <a:bodyPr/>
        <a:lstStyle/>
        <a:p>
          <a:endParaRPr lang="sl-SI"/>
        </a:p>
      </dgm:t>
    </dgm:pt>
    <dgm:pt modelId="{DF38F0E5-952A-46A3-ABCE-FB7D42CCBA02}">
      <dgm:prSet phldrT="[besedilo]" custT="1"/>
      <dgm:spPr/>
      <dgm:t>
        <a:bodyPr/>
        <a:lstStyle/>
        <a:p>
          <a:r>
            <a:rPr lang="sl-SI" sz="2800" dirty="0" smtClean="0"/>
            <a:t>Kaj?</a:t>
          </a:r>
          <a:endParaRPr lang="sl-SI" sz="2800" dirty="0"/>
        </a:p>
      </dgm:t>
    </dgm:pt>
    <dgm:pt modelId="{92B77351-9615-46D2-BF35-4A49037DD9CD}" type="parTrans" cxnId="{7DA1EAE3-AE88-4674-9528-3B3BA1D7697A}">
      <dgm:prSet/>
      <dgm:spPr/>
      <dgm:t>
        <a:bodyPr/>
        <a:lstStyle/>
        <a:p>
          <a:endParaRPr lang="sl-SI"/>
        </a:p>
      </dgm:t>
    </dgm:pt>
    <dgm:pt modelId="{30C42EFC-8842-41FF-8F6C-CBCA574BD411}" type="sibTrans" cxnId="{7DA1EAE3-AE88-4674-9528-3B3BA1D7697A}">
      <dgm:prSet/>
      <dgm:spPr/>
      <dgm:t>
        <a:bodyPr/>
        <a:lstStyle/>
        <a:p>
          <a:endParaRPr lang="sl-SI"/>
        </a:p>
      </dgm:t>
    </dgm:pt>
    <dgm:pt modelId="{95DB51AC-F605-4A95-9D2E-5D03C5BEBD98}">
      <dgm:prSet phldrT="[besedilo]" custT="1"/>
      <dgm:spPr/>
      <dgm:t>
        <a:bodyPr/>
        <a:lstStyle/>
        <a:p>
          <a:r>
            <a:rPr lang="sl-SI" sz="2800" dirty="0" smtClean="0"/>
            <a:t>Kako?</a:t>
          </a:r>
          <a:endParaRPr lang="sl-SI" sz="2800" dirty="0"/>
        </a:p>
      </dgm:t>
    </dgm:pt>
    <dgm:pt modelId="{D6BD4150-E35E-45D1-8321-B5BEB985FDF3}" type="parTrans" cxnId="{73B50DDB-F914-4B91-B7E4-B94EDA4C2AAE}">
      <dgm:prSet/>
      <dgm:spPr/>
      <dgm:t>
        <a:bodyPr/>
        <a:lstStyle/>
        <a:p>
          <a:endParaRPr lang="sl-SI"/>
        </a:p>
      </dgm:t>
    </dgm:pt>
    <dgm:pt modelId="{BB8F085F-B797-46EB-AB39-E3485B3F8437}" type="sibTrans" cxnId="{73B50DDB-F914-4B91-B7E4-B94EDA4C2AAE}">
      <dgm:prSet/>
      <dgm:spPr/>
      <dgm:t>
        <a:bodyPr/>
        <a:lstStyle/>
        <a:p>
          <a:endParaRPr lang="sl-SI"/>
        </a:p>
      </dgm:t>
    </dgm:pt>
    <dgm:pt modelId="{93C2D4C5-E875-444B-A4E4-8935B34B88CB}" type="pres">
      <dgm:prSet presAssocID="{5B269486-1CB8-4327-B6CF-A64F30CE63B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E25061EA-190E-4770-BD91-ACC704C0D047}" type="pres">
      <dgm:prSet presAssocID="{6CB4D0B7-1CF5-4E69-8F57-F15AC7D7C12D}" presName="Accent1" presStyleCnt="0"/>
      <dgm:spPr/>
    </dgm:pt>
    <dgm:pt modelId="{3F75EFE1-75A5-4F4C-AC27-79C13DC97FD7}" type="pres">
      <dgm:prSet presAssocID="{6CB4D0B7-1CF5-4E69-8F57-F15AC7D7C12D}" presName="Accent" presStyleLbl="node1" presStyleIdx="0" presStyleCnt="3"/>
      <dgm:spPr/>
    </dgm:pt>
    <dgm:pt modelId="{AFD00452-E46B-4FBF-A5A5-78D9EF473D01}" type="pres">
      <dgm:prSet presAssocID="{6CB4D0B7-1CF5-4E69-8F57-F15AC7D7C12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ABC91BD-4CD7-4315-8ED0-CE27B1253195}" type="pres">
      <dgm:prSet presAssocID="{DF38F0E5-952A-46A3-ABCE-FB7D42CCBA02}" presName="Accent2" presStyleCnt="0"/>
      <dgm:spPr/>
    </dgm:pt>
    <dgm:pt modelId="{65837B3D-1C43-4BB7-B9BA-81B6CDFBF2B7}" type="pres">
      <dgm:prSet presAssocID="{DF38F0E5-952A-46A3-ABCE-FB7D42CCBA02}" presName="Accent" presStyleLbl="node1" presStyleIdx="1" presStyleCnt="3"/>
      <dgm:spPr/>
    </dgm:pt>
    <dgm:pt modelId="{39E3F994-AB9D-49F6-A719-3F53B6B42AE0}" type="pres">
      <dgm:prSet presAssocID="{DF38F0E5-952A-46A3-ABCE-FB7D42CCBA0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5458B76-4242-4A2C-AB4A-9C9D1833AB27}" type="pres">
      <dgm:prSet presAssocID="{95DB51AC-F605-4A95-9D2E-5D03C5BEBD98}" presName="Accent3" presStyleCnt="0"/>
      <dgm:spPr/>
    </dgm:pt>
    <dgm:pt modelId="{630FB2AF-A0E2-4746-A1CF-EA285E7E3DEC}" type="pres">
      <dgm:prSet presAssocID="{95DB51AC-F605-4A95-9D2E-5D03C5BEBD98}" presName="Accent" presStyleLbl="node1" presStyleIdx="2" presStyleCnt="3"/>
      <dgm:spPr/>
    </dgm:pt>
    <dgm:pt modelId="{F9D2C853-D679-4D89-9150-5AE840C155C9}" type="pres">
      <dgm:prSet presAssocID="{95DB51AC-F605-4A95-9D2E-5D03C5BEBD9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FC83ACB-C1D2-4A94-8E7E-F70693AC3482}" type="presOf" srcId="{95DB51AC-F605-4A95-9D2E-5D03C5BEBD98}" destId="{F9D2C853-D679-4D89-9150-5AE840C155C9}" srcOrd="0" destOrd="0" presId="urn:microsoft.com/office/officeart/2009/layout/CircleArrowProcess"/>
    <dgm:cxn modelId="{E1C1849A-22F4-4659-AE3D-713C0409A5A1}" type="presOf" srcId="{DF38F0E5-952A-46A3-ABCE-FB7D42CCBA02}" destId="{39E3F994-AB9D-49F6-A719-3F53B6B42AE0}" srcOrd="0" destOrd="0" presId="urn:microsoft.com/office/officeart/2009/layout/CircleArrowProcess"/>
    <dgm:cxn modelId="{7DA1EAE3-AE88-4674-9528-3B3BA1D7697A}" srcId="{5B269486-1CB8-4327-B6CF-A64F30CE63BE}" destId="{DF38F0E5-952A-46A3-ABCE-FB7D42CCBA02}" srcOrd="1" destOrd="0" parTransId="{92B77351-9615-46D2-BF35-4A49037DD9CD}" sibTransId="{30C42EFC-8842-41FF-8F6C-CBCA574BD411}"/>
    <dgm:cxn modelId="{F40020FE-C605-4BD0-84BA-502693A0A27B}" srcId="{5B269486-1CB8-4327-B6CF-A64F30CE63BE}" destId="{6CB4D0B7-1CF5-4E69-8F57-F15AC7D7C12D}" srcOrd="0" destOrd="0" parTransId="{9FCEA30A-5F08-4DAC-BCBD-729F59D7BE2A}" sibTransId="{77BEDD0F-B282-46E0-B74A-A9B540D12EF6}"/>
    <dgm:cxn modelId="{73B50DDB-F914-4B91-B7E4-B94EDA4C2AAE}" srcId="{5B269486-1CB8-4327-B6CF-A64F30CE63BE}" destId="{95DB51AC-F605-4A95-9D2E-5D03C5BEBD98}" srcOrd="2" destOrd="0" parTransId="{D6BD4150-E35E-45D1-8321-B5BEB985FDF3}" sibTransId="{BB8F085F-B797-46EB-AB39-E3485B3F8437}"/>
    <dgm:cxn modelId="{6D44AAD5-DD7E-4D12-8788-202FA7AE44AF}" type="presOf" srcId="{6CB4D0B7-1CF5-4E69-8F57-F15AC7D7C12D}" destId="{AFD00452-E46B-4FBF-A5A5-78D9EF473D01}" srcOrd="0" destOrd="0" presId="urn:microsoft.com/office/officeart/2009/layout/CircleArrowProcess"/>
    <dgm:cxn modelId="{93E477BC-9839-4B58-9344-A3892AFAD295}" type="presOf" srcId="{5B269486-1CB8-4327-B6CF-A64F30CE63BE}" destId="{93C2D4C5-E875-444B-A4E4-8935B34B88CB}" srcOrd="0" destOrd="0" presId="urn:microsoft.com/office/officeart/2009/layout/CircleArrowProcess"/>
    <dgm:cxn modelId="{672E8D2C-7896-4DE4-BDAA-9B6AAB8A3550}" type="presParOf" srcId="{93C2D4C5-E875-444B-A4E4-8935B34B88CB}" destId="{E25061EA-190E-4770-BD91-ACC704C0D047}" srcOrd="0" destOrd="0" presId="urn:microsoft.com/office/officeart/2009/layout/CircleArrowProcess"/>
    <dgm:cxn modelId="{54723F8A-EE0B-427D-A056-106F919BE0AF}" type="presParOf" srcId="{E25061EA-190E-4770-BD91-ACC704C0D047}" destId="{3F75EFE1-75A5-4F4C-AC27-79C13DC97FD7}" srcOrd="0" destOrd="0" presId="urn:microsoft.com/office/officeart/2009/layout/CircleArrowProcess"/>
    <dgm:cxn modelId="{E3DEF127-3B10-4C02-8519-CE0226434605}" type="presParOf" srcId="{93C2D4C5-E875-444B-A4E4-8935B34B88CB}" destId="{AFD00452-E46B-4FBF-A5A5-78D9EF473D01}" srcOrd="1" destOrd="0" presId="urn:microsoft.com/office/officeart/2009/layout/CircleArrowProcess"/>
    <dgm:cxn modelId="{B6721C00-FDB2-45A8-9A0E-D4AD176934E3}" type="presParOf" srcId="{93C2D4C5-E875-444B-A4E4-8935B34B88CB}" destId="{FABC91BD-4CD7-4315-8ED0-CE27B1253195}" srcOrd="2" destOrd="0" presId="urn:microsoft.com/office/officeart/2009/layout/CircleArrowProcess"/>
    <dgm:cxn modelId="{4284784B-1DDB-498C-B733-F99E18EB2D02}" type="presParOf" srcId="{FABC91BD-4CD7-4315-8ED0-CE27B1253195}" destId="{65837B3D-1C43-4BB7-B9BA-81B6CDFBF2B7}" srcOrd="0" destOrd="0" presId="urn:microsoft.com/office/officeart/2009/layout/CircleArrowProcess"/>
    <dgm:cxn modelId="{047316B2-65BF-461B-8E36-BDFAF893ADBD}" type="presParOf" srcId="{93C2D4C5-E875-444B-A4E4-8935B34B88CB}" destId="{39E3F994-AB9D-49F6-A719-3F53B6B42AE0}" srcOrd="3" destOrd="0" presId="urn:microsoft.com/office/officeart/2009/layout/CircleArrowProcess"/>
    <dgm:cxn modelId="{54C563D2-878F-4233-A94B-5C0A77B42E0A}" type="presParOf" srcId="{93C2D4C5-E875-444B-A4E4-8935B34B88CB}" destId="{A5458B76-4242-4A2C-AB4A-9C9D1833AB27}" srcOrd="4" destOrd="0" presId="urn:microsoft.com/office/officeart/2009/layout/CircleArrowProcess"/>
    <dgm:cxn modelId="{DAF428B4-126A-4045-99CF-196FDE0DE1CB}" type="presParOf" srcId="{A5458B76-4242-4A2C-AB4A-9C9D1833AB27}" destId="{630FB2AF-A0E2-4746-A1CF-EA285E7E3DEC}" srcOrd="0" destOrd="0" presId="urn:microsoft.com/office/officeart/2009/layout/CircleArrowProcess"/>
    <dgm:cxn modelId="{C61C4B87-1721-46FD-B156-237452FF3DBA}" type="presParOf" srcId="{93C2D4C5-E875-444B-A4E4-8935B34B88CB}" destId="{F9D2C853-D679-4D89-9150-5AE840C155C9}" srcOrd="5" destOrd="0" presId="urn:microsoft.com/office/officeart/2009/layout/CircleArrow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5EFE1-75A5-4F4C-AC27-79C13DC97FD7}">
      <dsp:nvSpPr>
        <dsp:cNvPr id="0" name=""/>
        <dsp:cNvSpPr/>
      </dsp:nvSpPr>
      <dsp:spPr>
        <a:xfrm>
          <a:off x="1273894" y="979405"/>
          <a:ext cx="2204577" cy="220491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00452-E46B-4FBF-A5A5-78D9EF473D01}">
      <dsp:nvSpPr>
        <dsp:cNvPr id="0" name=""/>
        <dsp:cNvSpPr/>
      </dsp:nvSpPr>
      <dsp:spPr>
        <a:xfrm>
          <a:off x="1793078" y="1615831"/>
          <a:ext cx="1225041" cy="612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/>
            <a:t>Zakaj?</a:t>
          </a:r>
          <a:endParaRPr lang="sl-SI" sz="2800" kern="1200" dirty="0"/>
        </a:p>
      </dsp:txBody>
      <dsp:txXfrm>
        <a:off x="1793078" y="1615831"/>
        <a:ext cx="1225041" cy="612374"/>
      </dsp:txXfrm>
    </dsp:sp>
    <dsp:sp modelId="{65837B3D-1C43-4BB7-B9BA-81B6CDFBF2B7}">
      <dsp:nvSpPr>
        <dsp:cNvPr id="0" name=""/>
        <dsp:cNvSpPr/>
      </dsp:nvSpPr>
      <dsp:spPr>
        <a:xfrm>
          <a:off x="661580" y="2246292"/>
          <a:ext cx="2204577" cy="220491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3F994-AB9D-49F6-A719-3F53B6B42AE0}">
      <dsp:nvSpPr>
        <dsp:cNvPr id="0" name=""/>
        <dsp:cNvSpPr/>
      </dsp:nvSpPr>
      <dsp:spPr>
        <a:xfrm>
          <a:off x="1177931" y="3039030"/>
          <a:ext cx="1225041" cy="612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chemeClr val="bg1"/>
              </a:solidFill>
            </a:rPr>
            <a:t>Kaj?</a:t>
          </a:r>
          <a:endParaRPr lang="sl-SI" sz="2800" kern="1200" dirty="0">
            <a:solidFill>
              <a:schemeClr val="bg1"/>
            </a:solidFill>
          </a:endParaRPr>
        </a:p>
      </dsp:txBody>
      <dsp:txXfrm>
        <a:off x="1177931" y="3039030"/>
        <a:ext cx="1225041" cy="612374"/>
      </dsp:txXfrm>
    </dsp:sp>
    <dsp:sp modelId="{630FB2AF-A0E2-4746-A1CF-EA285E7E3DEC}">
      <dsp:nvSpPr>
        <dsp:cNvPr id="0" name=""/>
        <dsp:cNvSpPr/>
      </dsp:nvSpPr>
      <dsp:spPr>
        <a:xfrm>
          <a:off x="1430801" y="3664783"/>
          <a:ext cx="1894073" cy="189483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2C853-D679-4D89-9150-5AE840C155C9}">
      <dsp:nvSpPr>
        <dsp:cNvPr id="0" name=""/>
        <dsp:cNvSpPr/>
      </dsp:nvSpPr>
      <dsp:spPr>
        <a:xfrm>
          <a:off x="1764076" y="4325707"/>
          <a:ext cx="1225041" cy="612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chemeClr val="bg1"/>
              </a:solidFill>
            </a:rPr>
            <a:t>Kako?</a:t>
          </a:r>
          <a:endParaRPr lang="sl-SI" sz="2800" kern="1200" dirty="0">
            <a:solidFill>
              <a:schemeClr val="bg1"/>
            </a:solidFill>
          </a:endParaRPr>
        </a:p>
      </dsp:txBody>
      <dsp:txXfrm>
        <a:off x="1764076" y="4325707"/>
        <a:ext cx="1225041" cy="612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5EFE1-75A5-4F4C-AC27-79C13DC97FD7}">
      <dsp:nvSpPr>
        <dsp:cNvPr id="0" name=""/>
        <dsp:cNvSpPr/>
      </dsp:nvSpPr>
      <dsp:spPr>
        <a:xfrm>
          <a:off x="1273894" y="979405"/>
          <a:ext cx="2204577" cy="220491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00452-E46B-4FBF-A5A5-78D9EF473D01}">
      <dsp:nvSpPr>
        <dsp:cNvPr id="0" name=""/>
        <dsp:cNvSpPr/>
      </dsp:nvSpPr>
      <dsp:spPr>
        <a:xfrm>
          <a:off x="1793078" y="1615831"/>
          <a:ext cx="1225041" cy="612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/>
            <a:t>Zakaj?</a:t>
          </a:r>
          <a:endParaRPr lang="sl-SI" sz="2800" kern="1200" dirty="0"/>
        </a:p>
      </dsp:txBody>
      <dsp:txXfrm>
        <a:off x="1793078" y="1615831"/>
        <a:ext cx="1225041" cy="612374"/>
      </dsp:txXfrm>
    </dsp:sp>
    <dsp:sp modelId="{65837B3D-1C43-4BB7-B9BA-81B6CDFBF2B7}">
      <dsp:nvSpPr>
        <dsp:cNvPr id="0" name=""/>
        <dsp:cNvSpPr/>
      </dsp:nvSpPr>
      <dsp:spPr>
        <a:xfrm>
          <a:off x="661580" y="2246292"/>
          <a:ext cx="2204577" cy="220491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3F994-AB9D-49F6-A719-3F53B6B42AE0}">
      <dsp:nvSpPr>
        <dsp:cNvPr id="0" name=""/>
        <dsp:cNvSpPr/>
      </dsp:nvSpPr>
      <dsp:spPr>
        <a:xfrm>
          <a:off x="1151348" y="3049660"/>
          <a:ext cx="1225041" cy="612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/>
            <a:t>Kaj?</a:t>
          </a:r>
          <a:endParaRPr lang="sl-SI" sz="2800" kern="1200" dirty="0"/>
        </a:p>
      </dsp:txBody>
      <dsp:txXfrm>
        <a:off x="1151348" y="3049660"/>
        <a:ext cx="1225041" cy="612374"/>
      </dsp:txXfrm>
    </dsp:sp>
    <dsp:sp modelId="{630FB2AF-A0E2-4746-A1CF-EA285E7E3DEC}">
      <dsp:nvSpPr>
        <dsp:cNvPr id="0" name=""/>
        <dsp:cNvSpPr/>
      </dsp:nvSpPr>
      <dsp:spPr>
        <a:xfrm>
          <a:off x="1430801" y="3664783"/>
          <a:ext cx="1894073" cy="189483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2C853-D679-4D89-9150-5AE840C155C9}">
      <dsp:nvSpPr>
        <dsp:cNvPr id="0" name=""/>
        <dsp:cNvSpPr/>
      </dsp:nvSpPr>
      <dsp:spPr>
        <a:xfrm>
          <a:off x="1764076" y="4325707"/>
          <a:ext cx="1225041" cy="612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/>
            <a:t>Kako?</a:t>
          </a:r>
          <a:endParaRPr lang="sl-SI" sz="2800" kern="1200" dirty="0"/>
        </a:p>
      </dsp:txBody>
      <dsp:txXfrm>
        <a:off x="1764076" y="4325707"/>
        <a:ext cx="1225041" cy="612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5EFE1-75A5-4F4C-AC27-79C13DC97FD7}">
      <dsp:nvSpPr>
        <dsp:cNvPr id="0" name=""/>
        <dsp:cNvSpPr/>
      </dsp:nvSpPr>
      <dsp:spPr>
        <a:xfrm>
          <a:off x="1044879" y="1391110"/>
          <a:ext cx="1808249" cy="180852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00452-E46B-4FBF-A5A5-78D9EF473D01}">
      <dsp:nvSpPr>
        <dsp:cNvPr id="0" name=""/>
        <dsp:cNvSpPr/>
      </dsp:nvSpPr>
      <dsp:spPr>
        <a:xfrm>
          <a:off x="1444561" y="2044042"/>
          <a:ext cx="1004809" cy="50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/>
            <a:t>Zakaj?</a:t>
          </a:r>
          <a:endParaRPr lang="sl-SI" sz="2800" kern="1200" dirty="0"/>
        </a:p>
      </dsp:txBody>
      <dsp:txXfrm>
        <a:off x="1444561" y="2044042"/>
        <a:ext cx="1004809" cy="502284"/>
      </dsp:txXfrm>
    </dsp:sp>
    <dsp:sp modelId="{65837B3D-1C43-4BB7-B9BA-81B6CDFBF2B7}">
      <dsp:nvSpPr>
        <dsp:cNvPr id="0" name=""/>
        <dsp:cNvSpPr/>
      </dsp:nvSpPr>
      <dsp:spPr>
        <a:xfrm>
          <a:off x="542644" y="2430241"/>
          <a:ext cx="1808249" cy="180852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3F994-AB9D-49F6-A719-3F53B6B42AE0}">
      <dsp:nvSpPr>
        <dsp:cNvPr id="0" name=""/>
        <dsp:cNvSpPr/>
      </dsp:nvSpPr>
      <dsp:spPr>
        <a:xfrm>
          <a:off x="944364" y="3089184"/>
          <a:ext cx="1004809" cy="50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/>
            <a:t>Kaj?</a:t>
          </a:r>
          <a:endParaRPr lang="sl-SI" sz="2800" kern="1200" dirty="0"/>
        </a:p>
      </dsp:txBody>
      <dsp:txXfrm>
        <a:off x="944364" y="3089184"/>
        <a:ext cx="1004809" cy="502284"/>
      </dsp:txXfrm>
    </dsp:sp>
    <dsp:sp modelId="{630FB2AF-A0E2-4746-A1CF-EA285E7E3DEC}">
      <dsp:nvSpPr>
        <dsp:cNvPr id="0" name=""/>
        <dsp:cNvSpPr/>
      </dsp:nvSpPr>
      <dsp:spPr>
        <a:xfrm>
          <a:off x="1173579" y="3593722"/>
          <a:ext cx="1553566" cy="155418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2C853-D679-4D89-9150-5AE840C155C9}">
      <dsp:nvSpPr>
        <dsp:cNvPr id="0" name=""/>
        <dsp:cNvSpPr/>
      </dsp:nvSpPr>
      <dsp:spPr>
        <a:xfrm>
          <a:off x="1446938" y="4135829"/>
          <a:ext cx="1004809" cy="50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/>
            <a:t>Kako?</a:t>
          </a:r>
          <a:endParaRPr lang="sl-SI" sz="2800" kern="1200" dirty="0"/>
        </a:p>
      </dsp:txBody>
      <dsp:txXfrm>
        <a:off x="1446938" y="4135829"/>
        <a:ext cx="1004809" cy="502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2D7E-0284-4B43-9C42-A0E8CFF3F05F}" type="datetimeFigureOut">
              <a:rPr lang="sl-SI" smtClean="0"/>
              <a:t>10.2.2015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2301-3F45-4CCE-B60F-225070BFF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50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2D7E-0284-4B43-9C42-A0E8CFF3F05F}" type="datetimeFigureOut">
              <a:rPr lang="sl-SI" smtClean="0"/>
              <a:t>10.2.2015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2301-3F45-4CCE-B60F-225070BFF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917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2D7E-0284-4B43-9C42-A0E8CFF3F05F}" type="datetimeFigureOut">
              <a:rPr lang="sl-SI" smtClean="0"/>
              <a:t>10.2.2015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2301-3F45-4CCE-B60F-225070BFF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58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2D7E-0284-4B43-9C42-A0E8CFF3F05F}" type="datetimeFigureOut">
              <a:rPr lang="sl-SI" smtClean="0"/>
              <a:t>10.2.2015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2301-3F45-4CCE-B60F-225070BFF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82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2D7E-0284-4B43-9C42-A0E8CFF3F05F}" type="datetimeFigureOut">
              <a:rPr lang="sl-SI" smtClean="0"/>
              <a:t>10.2.2015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2301-3F45-4CCE-B60F-225070BFF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564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2D7E-0284-4B43-9C42-A0E8CFF3F05F}" type="datetimeFigureOut">
              <a:rPr lang="sl-SI" smtClean="0"/>
              <a:t>10.2.2015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2301-3F45-4CCE-B60F-225070BFF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66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2D7E-0284-4B43-9C42-A0E8CFF3F05F}" type="datetimeFigureOut">
              <a:rPr lang="sl-SI" smtClean="0"/>
              <a:t>10.2.2015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2301-3F45-4CCE-B60F-225070BFF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469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2D7E-0284-4B43-9C42-A0E8CFF3F05F}" type="datetimeFigureOut">
              <a:rPr lang="sl-SI" smtClean="0"/>
              <a:t>10.2.2015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2301-3F45-4CCE-B60F-225070BFF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897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2D7E-0284-4B43-9C42-A0E8CFF3F05F}" type="datetimeFigureOut">
              <a:rPr lang="sl-SI" smtClean="0"/>
              <a:t>10.2.2015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2301-3F45-4CCE-B60F-225070BFF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544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2D7E-0284-4B43-9C42-A0E8CFF3F05F}" type="datetimeFigureOut">
              <a:rPr lang="sl-SI" smtClean="0"/>
              <a:t>10.2.2015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2301-3F45-4CCE-B60F-225070BFF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93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2D7E-0284-4B43-9C42-A0E8CFF3F05F}" type="datetimeFigureOut">
              <a:rPr lang="sl-SI" smtClean="0"/>
              <a:t>10.2.2015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2301-3F45-4CCE-B60F-225070BFF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291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72D7E-0284-4B43-9C42-A0E8CFF3F05F}" type="datetimeFigureOut">
              <a:rPr lang="sl-SI" smtClean="0"/>
              <a:t>10.2.2015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92301-3F45-4CCE-B60F-225070BFF2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084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si/url?sa=i&amp;rct=j&amp;q=&amp;esrc=s&amp;frm=1&amp;source=images&amp;cd=&amp;cad=rja&amp;docid=ocVgfCUzheRgbM&amp;tbnid=WroeG-BGrJwJeM:&amp;ved=0CAUQjRw&amp;url=http://www.belaknjiga2011.si/publikacije.php&amp;ei=89xLUavrFYrlswbg84CIBw&amp;bvm=bv.44158598,d.Yms&amp;psig=AFQjCNE-SxmE_dYpCBgHzopJf0ExHeAfkg&amp;ust=1364012656644780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95423" y="681112"/>
            <a:ext cx="7772400" cy="2387600"/>
          </a:xfrm>
        </p:spPr>
        <p:txBody>
          <a:bodyPr>
            <a:normAutofit/>
          </a:bodyPr>
          <a:lstStyle/>
          <a:p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PRISPEVEK RAVNATELJEV </a:t>
            </a:r>
            <a:b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3200" b="1" dirty="0">
                <a:solidFill>
                  <a:schemeClr val="accent1">
                    <a:lumMod val="75000"/>
                  </a:schemeClr>
                </a:solidFill>
              </a:rPr>
              <a:t>K PRIPRAVI NACIONALNE STRATEGIJE </a:t>
            </a:r>
            <a:br>
              <a:rPr lang="sl-SI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3200" b="1" dirty="0">
                <a:solidFill>
                  <a:schemeClr val="accent1">
                    <a:lumMod val="75000"/>
                  </a:schemeClr>
                </a:solidFill>
              </a:rPr>
              <a:t>O SPODBUJANJU NADARJENIH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53632" y="3833037"/>
            <a:ext cx="6932428" cy="3024963"/>
          </a:xfrm>
        </p:spPr>
        <p:txBody>
          <a:bodyPr>
            <a:normAutofit fontScale="55000" lnSpcReduction="20000"/>
          </a:bodyPr>
          <a:lstStyle/>
          <a:p>
            <a:r>
              <a:rPr lang="sl-SI" sz="4400" dirty="0" smtClean="0"/>
              <a:t>Gabrijela Dolinšek, Mojca Juriševič in Herman Pušnik</a:t>
            </a:r>
          </a:p>
          <a:p>
            <a:endParaRPr lang="sl-SI" dirty="0"/>
          </a:p>
          <a:p>
            <a:r>
              <a:rPr lang="sl-SI" sz="3800" i="1" dirty="0" smtClean="0"/>
              <a:t>Delovna skupina za pripravo nacionalne strategije pri MIZŠ (2014/2015)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Nadaljevalni </a:t>
            </a:r>
            <a:r>
              <a:rPr lang="sl-SI" dirty="0"/>
              <a:t>program šole za ravnatelje: Aktualne vsebine s področja vodenja</a:t>
            </a:r>
          </a:p>
          <a:p>
            <a:r>
              <a:rPr lang="sl-SI" dirty="0"/>
              <a:t>20. in 21. januar </a:t>
            </a:r>
            <a:r>
              <a:rPr lang="sl-SI" dirty="0" smtClean="0"/>
              <a:t>2015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97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7332663" y="6645275"/>
            <a:ext cx="1574800" cy="14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8893175" y="5487988"/>
            <a:ext cx="0" cy="1141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pic>
        <p:nvPicPr>
          <p:cNvPr id="6" name="Picture 5" descr="Univerza-nova%20podoba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23850" y="333375"/>
            <a:ext cx="457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92150" y="836613"/>
            <a:ext cx="1227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800" i="1">
                <a:latin typeface="Trebuchet MS" pitchFamily="34" charset="0"/>
              </a:rPr>
              <a:t>Univerza v Ljubljani                                                                   </a:t>
            </a:r>
          </a:p>
          <a:p>
            <a:pPr algn="ctr"/>
            <a:r>
              <a:rPr lang="pl-PL" sz="800" i="1">
                <a:latin typeface="Trebuchet MS" pitchFamily="34" charset="0"/>
              </a:rPr>
              <a:t> Pedagoška fakulteta</a:t>
            </a:r>
            <a:r>
              <a:rPr lang="sl-SI" sz="800">
                <a:latin typeface="Trebuchet MS" pitchFamily="34" charset="0"/>
              </a:rPr>
              <a:t>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39552" y="-400110"/>
            <a:ext cx="66205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sl-SI" sz="2000" dirty="0" smtClean="0"/>
              <a:t>KONCEPT: Odkrivanje in delo z nadarjenimi učenci v OŠ (1999)</a:t>
            </a:r>
            <a:endParaRPr lang="sl-SI" sz="2000" dirty="0"/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1979712" y="764704"/>
            <a:ext cx="6768752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sl-SI" sz="2000" dirty="0" smtClean="0"/>
              <a:t>KONCEPT: Odkrivanje in delo z nadarjenimi učenci v OŠ (1999)</a:t>
            </a:r>
            <a:endParaRPr lang="sl-SI" sz="2000" dirty="0"/>
          </a:p>
        </p:txBody>
      </p:sp>
      <p:sp>
        <p:nvSpPr>
          <p:cNvPr id="11" name="Interaktivni gumb: Nazaj ali prejšnji 10">
            <a:hlinkClick r:id="rId3" action="ppaction://hlinksldjump" highlightClick="1"/>
          </p:cNvPr>
          <p:cNvSpPr/>
          <p:nvPr/>
        </p:nvSpPr>
        <p:spPr>
          <a:xfrm>
            <a:off x="6443663" y="6524625"/>
            <a:ext cx="576262" cy="144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graphicFrame>
        <p:nvGraphicFramePr>
          <p:cNvPr id="12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789397"/>
              </p:ext>
            </p:extLst>
          </p:nvPr>
        </p:nvGraphicFramePr>
        <p:xfrm>
          <a:off x="395536" y="1515140"/>
          <a:ext cx="8202612" cy="4671944"/>
        </p:xfrm>
        <a:graphic>
          <a:graphicData uri="http://schemas.openxmlformats.org/drawingml/2006/table">
            <a:tbl>
              <a:tblPr/>
              <a:tblGrid>
                <a:gridCol w="1609725"/>
                <a:gridCol w="449262"/>
                <a:gridCol w="493713"/>
                <a:gridCol w="811212"/>
                <a:gridCol w="819150"/>
                <a:gridCol w="820738"/>
                <a:gridCol w="793750"/>
                <a:gridCol w="806450"/>
                <a:gridCol w="752475"/>
                <a:gridCol w="846137"/>
              </a:tblGrid>
              <a:tr h="505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Razred: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2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Dejavnosti učiteljev: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OPAZOVANJE učencev – značilnosti, potrebe, interesi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</a:t>
                      </a:r>
                      <a:r>
                        <a:rPr kumimoji="0" lang="sl-SI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INDIVIDUALIZACIJA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206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KONCEPT: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EVIDENTIRANJE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Kriteriji: učni uspeh, izjemni dosežki, tekmovanja, hobiji, mnenje učitelja ali ŠSS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2084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IDENTIFICIRANJE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Kriteriji: ocena učitelja, test sposobnosti, test ustvarjalnosti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8844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INDIVIDUALIZIRANI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PROGRAMI</a:t>
                      </a: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(INDEP)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85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 flipV="1">
            <a:off x="7332663" y="6645275"/>
            <a:ext cx="1574800" cy="14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63" name="Line 7"/>
          <p:cNvSpPr>
            <a:spLocks noChangeShapeType="1"/>
          </p:cNvSpPr>
          <p:nvPr/>
        </p:nvSpPr>
        <p:spPr bwMode="auto">
          <a:xfrm>
            <a:off x="8893175" y="5487988"/>
            <a:ext cx="0" cy="1141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250825" y="3141663"/>
            <a:ext cx="8569325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</a:pPr>
            <a:r>
              <a:rPr lang="sl-SI" sz="2400" dirty="0"/>
              <a:t>NADARJENI IN PRAVICA DO KAKOVOSTNEGA IZOBRAŽEVANJA  -  INKLUZIJA: 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sl-SI" sz="2400" dirty="0"/>
              <a:t> osebnostni razvoj in uresničevanje </a:t>
            </a:r>
            <a:r>
              <a:rPr lang="sl-SI" sz="2400" dirty="0" smtClean="0"/>
              <a:t>potencialov /  </a:t>
            </a:r>
            <a:r>
              <a:rPr lang="sl-SI" sz="2400" dirty="0"/>
              <a:t>nadarjenosti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sl-SI" sz="2400" dirty="0"/>
              <a:t> karierna orientacija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sl-SI" sz="2400" dirty="0"/>
              <a:t> nacionalni interes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2501900" y="858838"/>
            <a:ext cx="62341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2000"/>
              <a:t>BELA KNJIGA VIZ 2011: </a:t>
            </a:r>
          </a:p>
          <a:p>
            <a:pPr algn="r"/>
            <a:r>
              <a:rPr lang="hr-HR" sz="2400" b="1"/>
              <a:t>VIZ nadarjenih </a:t>
            </a:r>
            <a:r>
              <a:rPr lang="hr-HR" sz="2400"/>
              <a:t>(6.pogl.)</a:t>
            </a:r>
            <a:endParaRPr lang="hr-HR"/>
          </a:p>
        </p:txBody>
      </p:sp>
      <p:sp>
        <p:nvSpPr>
          <p:cNvPr id="3080" name="PoljeZBesedilom 7"/>
          <p:cNvSpPr txBox="1">
            <a:spLocks noChangeArrowheads="1"/>
          </p:cNvSpPr>
          <p:nvPr/>
        </p:nvSpPr>
        <p:spPr bwMode="auto">
          <a:xfrm>
            <a:off x="916062" y="5727147"/>
            <a:ext cx="7343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2400">
                <a:solidFill>
                  <a:srgbClr val="FF0000"/>
                </a:solidFill>
              </a:rPr>
              <a:t>KONCEPT </a:t>
            </a:r>
            <a:r>
              <a:rPr lang="sl-SI" sz="2400" b="1">
                <a:solidFill>
                  <a:srgbClr val="FF0000"/>
                </a:solidFill>
              </a:rPr>
              <a:t>PO-MOČI</a:t>
            </a:r>
            <a:r>
              <a:rPr lang="sl-SI" sz="2400">
                <a:solidFill>
                  <a:srgbClr val="FF0000"/>
                </a:solidFill>
              </a:rPr>
              <a:t> ------- KONCEPT </a:t>
            </a:r>
            <a:r>
              <a:rPr lang="sl-SI" sz="2400" b="1">
                <a:solidFill>
                  <a:srgbClr val="FF0000"/>
                </a:solidFill>
              </a:rPr>
              <a:t>IZZIVOV</a:t>
            </a:r>
          </a:p>
        </p:txBody>
      </p:sp>
      <p:pic>
        <p:nvPicPr>
          <p:cNvPr id="15367" name="Picture 2" descr="http://www.belaknjiga2011.si/images/e-bk200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04813"/>
            <a:ext cx="186055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5" descr="Univerza-nova%20podoba1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323850" y="333375"/>
            <a:ext cx="457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6"/>
          <p:cNvSpPr txBox="1">
            <a:spLocks noChangeArrowheads="1"/>
          </p:cNvSpPr>
          <p:nvPr/>
        </p:nvSpPr>
        <p:spPr bwMode="auto">
          <a:xfrm>
            <a:off x="692150" y="836613"/>
            <a:ext cx="1227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800" i="1">
                <a:latin typeface="Trebuchet MS" pitchFamily="34" charset="0"/>
              </a:rPr>
              <a:t>Univerza v Ljubljani                                                                   </a:t>
            </a:r>
          </a:p>
          <a:p>
            <a:pPr algn="ctr"/>
            <a:r>
              <a:rPr lang="pl-PL" sz="800" i="1">
                <a:latin typeface="Trebuchet MS" pitchFamily="34" charset="0"/>
              </a:rPr>
              <a:t> Pedagoška fakulteta</a:t>
            </a:r>
            <a:r>
              <a:rPr lang="sl-SI" sz="800">
                <a:latin typeface="Trebuchet MS" pitchFamily="34" charset="0"/>
              </a:rPr>
              <a:t> </a:t>
            </a:r>
          </a:p>
        </p:txBody>
      </p:sp>
      <p:sp>
        <p:nvSpPr>
          <p:cNvPr id="10" name="Interaktivni gumb: Nazaj ali prejšnji 9">
            <a:hlinkClick r:id="rId5" action="ppaction://hlinksldjump" highlightClick="1"/>
          </p:cNvPr>
          <p:cNvSpPr/>
          <p:nvPr/>
        </p:nvSpPr>
        <p:spPr>
          <a:xfrm>
            <a:off x="6443663" y="6524625"/>
            <a:ext cx="576262" cy="144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6802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6"/>
          <p:cNvSpPr>
            <a:spLocks noChangeShapeType="1"/>
          </p:cNvSpPr>
          <p:nvPr/>
        </p:nvSpPr>
        <p:spPr bwMode="auto">
          <a:xfrm flipV="1">
            <a:off x="7332663" y="6645275"/>
            <a:ext cx="1574800" cy="14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4339" name="Line 7"/>
          <p:cNvSpPr>
            <a:spLocks noChangeShapeType="1"/>
          </p:cNvSpPr>
          <p:nvPr/>
        </p:nvSpPr>
        <p:spPr bwMode="auto">
          <a:xfrm>
            <a:off x="8893175" y="5487988"/>
            <a:ext cx="0" cy="1141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395288" y="1628775"/>
            <a:ext cx="8174037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sl-SI" sz="2400" dirty="0" err="1">
                <a:cs typeface="Times New Roman" pitchFamily="18" charset="0"/>
              </a:rPr>
              <a:t>Zosn</a:t>
            </a:r>
            <a:r>
              <a:rPr lang="sl-SI" sz="2400" dirty="0">
                <a:cs typeface="Times New Roman" pitchFamily="18" charset="0"/>
              </a:rPr>
              <a:t>-H (2011; 11. člen)</a:t>
            </a:r>
          </a:p>
          <a:p>
            <a:pPr algn="just" eaLnBrk="0" hangingPunct="0"/>
            <a:endParaRPr lang="sl-SI" sz="1400" dirty="0">
              <a:cs typeface="Times New Roman" pitchFamily="18" charset="0"/>
            </a:endParaRPr>
          </a:p>
          <a:p>
            <a:pPr algn="just" eaLnBrk="0" hangingPunct="0"/>
            <a:r>
              <a:rPr lang="sl-SI" sz="2400" dirty="0">
                <a:cs typeface="Times New Roman" pitchFamily="18" charset="0"/>
              </a:rPr>
              <a:t>»Nadarjeni učenci so učenci, ki izkazujejo </a:t>
            </a:r>
            <a:r>
              <a:rPr lang="sl-SI" sz="2400" b="1" dirty="0">
                <a:solidFill>
                  <a:srgbClr val="FF0000"/>
                </a:solidFill>
                <a:cs typeface="Times New Roman" pitchFamily="18" charset="0"/>
              </a:rPr>
              <a:t>visoko nadpovprečne sposobnosti mišljenja ali izjemne dosežke </a:t>
            </a:r>
            <a:r>
              <a:rPr lang="sl-SI" sz="2400" dirty="0">
                <a:cs typeface="Times New Roman" pitchFamily="18" charset="0"/>
              </a:rPr>
              <a:t>na posameznih učnih področjih, v umetnosti ali športu. Šola tem učencem zagotavlja ustrezne pogoje za vzgojo in izobraževanje tako, da jim </a:t>
            </a:r>
            <a:r>
              <a:rPr lang="sl-SI" sz="2400" b="1" dirty="0">
                <a:solidFill>
                  <a:srgbClr val="FF0000"/>
                </a:solidFill>
                <a:cs typeface="Times New Roman" pitchFamily="18" charset="0"/>
              </a:rPr>
              <a:t>prilagodi </a:t>
            </a:r>
            <a:r>
              <a:rPr lang="sl-SI" sz="2400" b="1" u="sng" dirty="0">
                <a:solidFill>
                  <a:srgbClr val="FF0000"/>
                </a:solidFill>
                <a:cs typeface="Times New Roman" pitchFamily="18" charset="0"/>
              </a:rPr>
              <a:t>vsebine</a:t>
            </a:r>
            <a:r>
              <a:rPr lang="sl-SI" sz="2400" b="1" dirty="0">
                <a:solidFill>
                  <a:srgbClr val="FF0000"/>
                </a:solidFill>
                <a:cs typeface="Times New Roman" pitchFamily="18" charset="0"/>
              </a:rPr>
              <a:t> ter metode in oblike dela</a:t>
            </a:r>
            <a:r>
              <a:rPr lang="sl-SI" sz="2400" dirty="0">
                <a:cs typeface="Times New Roman" pitchFamily="18" charset="0"/>
              </a:rPr>
              <a:t> </a:t>
            </a:r>
            <a:r>
              <a:rPr lang="sl-SI" sz="2400" dirty="0"/>
              <a:t>ter jim omogoči vključitev v dodatni pouk, druge oblike individualne in skupinske pomoči ter druge oblike dela«. </a:t>
            </a:r>
            <a:r>
              <a:rPr lang="sl-SI" sz="2400" dirty="0">
                <a:cs typeface="Times New Roman" pitchFamily="18" charset="0"/>
              </a:rPr>
              <a:t>    </a:t>
            </a:r>
            <a:endParaRPr lang="sl-SI" sz="3600" dirty="0"/>
          </a:p>
        </p:txBody>
      </p:sp>
      <p:pic>
        <p:nvPicPr>
          <p:cNvPr id="14341" name="Picture 5" descr="Univerza-nova%20podoba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23850" y="333375"/>
            <a:ext cx="457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92150" y="836613"/>
            <a:ext cx="1227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800" i="1">
                <a:latin typeface="Trebuchet MS" pitchFamily="34" charset="0"/>
              </a:rPr>
              <a:t>Univerza v Ljubljani                                                                   </a:t>
            </a:r>
          </a:p>
          <a:p>
            <a:pPr algn="ctr"/>
            <a:r>
              <a:rPr lang="pl-PL" sz="800" i="1">
                <a:latin typeface="Trebuchet MS" pitchFamily="34" charset="0"/>
              </a:rPr>
              <a:t> Pedagoška fakulteta</a:t>
            </a:r>
            <a:r>
              <a:rPr lang="sl-SI" sz="800">
                <a:latin typeface="Trebuchet MS" pitchFamily="34" charset="0"/>
              </a:rPr>
              <a:t> </a:t>
            </a:r>
          </a:p>
        </p:txBody>
      </p:sp>
      <p:sp>
        <p:nvSpPr>
          <p:cNvPr id="7" name="Interaktivni gumb: Nazaj ali prejšnji 6">
            <a:hlinkClick r:id="rId3" action="ppaction://hlinksldjump" highlightClick="1"/>
          </p:cNvPr>
          <p:cNvSpPr/>
          <p:nvPr/>
        </p:nvSpPr>
        <p:spPr>
          <a:xfrm>
            <a:off x="6443663" y="6524625"/>
            <a:ext cx="576262" cy="144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193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-457200" y="-281764"/>
            <a:ext cx="10229850" cy="7857462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-611372" y="-46258"/>
            <a:ext cx="10384022" cy="967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7331149" y="967563"/>
            <a:ext cx="1812851" cy="5890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54757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 smtClean="0"/>
              <a:t>Prispevek ravnateljev k pripravi nacionalne strategije </a:t>
            </a:r>
            <a:br>
              <a:rPr lang="sl-SI" sz="2800" b="1" dirty="0" smtClean="0"/>
            </a:br>
            <a:r>
              <a:rPr lang="sl-SI" sz="2800" b="1" dirty="0" smtClean="0"/>
              <a:t>o spodbujanju nadarjenih:</a:t>
            </a:r>
            <a:endParaRPr lang="sl-SI" sz="2800" b="1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117575"/>
              </p:ext>
            </p:extLst>
          </p:nvPr>
        </p:nvGraphicFramePr>
        <p:xfrm>
          <a:off x="2443494" y="951613"/>
          <a:ext cx="4140052" cy="6539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0" y="2588706"/>
            <a:ext cx="326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OPTIMIZACIJA</a:t>
            </a:r>
            <a:endParaRPr lang="sl-SI" sz="24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699051" y="2601249"/>
            <a:ext cx="337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VIZIJA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388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719138" y="1333500"/>
            <a:ext cx="842486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l-SI" sz="2200" dirty="0">
                <a:latin typeface="Calibri" pitchFamily="34" charset="0"/>
              </a:rPr>
              <a:t> </a:t>
            </a:r>
            <a:r>
              <a:rPr lang="sl-SI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hlinkClick r:id="rId2" action="ppaction://hlinksldjump"/>
              </a:rPr>
              <a:t>štipendiranje</a:t>
            </a:r>
            <a:r>
              <a:rPr lang="sl-SI" sz="2200" dirty="0">
                <a:latin typeface="Calibri" pitchFamily="34" charset="0"/>
              </a:rPr>
              <a:t> nadarjenih;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l-SI" sz="2200" u="sng" dirty="0" smtClean="0">
                <a:latin typeface="Calibri" pitchFamily="34" charset="0"/>
                <a:hlinkClick r:id="rId3" action="ppaction://hlinksldjump"/>
              </a:rPr>
              <a:t> </a:t>
            </a:r>
            <a:r>
              <a:rPr lang="sl-SI" sz="2200" dirty="0" smtClean="0">
                <a:latin typeface="Calibri" pitchFamily="34" charset="0"/>
                <a:hlinkClick r:id="rId3" action="ppaction://hlinksldjump"/>
              </a:rPr>
              <a:t>Koncept</a:t>
            </a:r>
            <a:r>
              <a:rPr lang="sl-SI" sz="2200" dirty="0">
                <a:latin typeface="Calibri" pitchFamily="34" charset="0"/>
              </a:rPr>
              <a:t>: Odkrivanje in delo z nadarjenimi učenci v devetletni osnovni šoli (1999) in Koncept dela z nadarjenimi dijaki v srednji šoli (2007)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l-SI" sz="2200" dirty="0" smtClean="0">
                <a:latin typeface="Calibri" pitchFamily="34" charset="0"/>
              </a:rPr>
              <a:t> Ekspertna </a:t>
            </a:r>
            <a:r>
              <a:rPr lang="sl-SI" sz="2200" dirty="0">
                <a:latin typeface="Calibri" pitchFamily="34" charset="0"/>
              </a:rPr>
              <a:t>skupina za delo z nadarjenimi učenci v osnovni in srednji šoli na Zavodu RS za šolstvo (2002)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l-SI" sz="2200" dirty="0" smtClean="0">
                <a:latin typeface="Calibri" pitchFamily="34" charset="0"/>
                <a:hlinkClick r:id="rId4" action="ppaction://hlinksldjump"/>
              </a:rPr>
              <a:t> Bela </a:t>
            </a:r>
            <a:r>
              <a:rPr lang="sl-SI" sz="2200" dirty="0">
                <a:latin typeface="Calibri" pitchFamily="34" charset="0"/>
                <a:hlinkClick r:id="rId4" action="ppaction://hlinksldjump"/>
              </a:rPr>
              <a:t>knjiga o VIZ </a:t>
            </a:r>
            <a:r>
              <a:rPr lang="sl-SI" sz="2200" dirty="0">
                <a:latin typeface="Calibri" pitchFamily="34" charset="0"/>
              </a:rPr>
              <a:t>(2011): izobraževanje nadarjenih </a:t>
            </a:r>
            <a:r>
              <a:rPr lang="sl-SI" sz="2200" dirty="0" smtClean="0">
                <a:latin typeface="Calibri" pitchFamily="34" charset="0"/>
              </a:rPr>
              <a:t>učencev / dijakov</a:t>
            </a:r>
            <a:endParaRPr lang="sl-SI" sz="2200" dirty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l-SI" sz="2200" dirty="0">
                <a:latin typeface="Calibri" pitchFamily="34" charset="0"/>
              </a:rPr>
              <a:t> </a:t>
            </a:r>
            <a:r>
              <a:rPr lang="sl-SI" sz="2200" dirty="0">
                <a:latin typeface="Calibri" pitchFamily="34" charset="0"/>
                <a:hlinkClick r:id="rId5" action="ppaction://hlinksldjump"/>
              </a:rPr>
              <a:t>Zakon</a:t>
            </a:r>
            <a:r>
              <a:rPr lang="sl-SI" sz="2200" dirty="0">
                <a:latin typeface="Calibri" pitchFamily="34" charset="0"/>
              </a:rPr>
              <a:t> </a:t>
            </a:r>
            <a:r>
              <a:rPr lang="sl-SI" sz="2200" dirty="0" smtClean="0">
                <a:latin typeface="Calibri" pitchFamily="34" charset="0"/>
              </a:rPr>
              <a:t>OŠ – </a:t>
            </a:r>
            <a:r>
              <a:rPr lang="sl-SI" sz="2200" dirty="0">
                <a:latin typeface="Calibri" pitchFamily="34" charset="0"/>
              </a:rPr>
              <a:t>11. člen (2011/2012)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l-SI" sz="2200" dirty="0" smtClean="0">
                <a:latin typeface="Calibri" pitchFamily="34" charset="0"/>
              </a:rPr>
              <a:t> integrativni </a:t>
            </a:r>
            <a:r>
              <a:rPr lang="sl-SI" sz="2200" dirty="0">
                <a:latin typeface="Calibri" pitchFamily="34" charset="0"/>
              </a:rPr>
              <a:t>model rednega, izrednega in permanentnega izobraževanja učiteljev in drugih strokovnih delavcev v VIZ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l-SI" sz="2200" dirty="0" smtClean="0">
                <a:latin typeface="Calibri" pitchFamily="34" charset="0"/>
              </a:rPr>
              <a:t> inštitucije, društva, skupine in posamezniki, ki se z nadarjenimi ukvarjajo na različne načine ………………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sl-SI" sz="2200" dirty="0" smtClean="0">
                <a:latin typeface="Calibri" pitchFamily="34" charset="0"/>
              </a:rPr>
              <a:t> Center </a:t>
            </a:r>
            <a:r>
              <a:rPr lang="sl-SI" sz="2200" dirty="0">
                <a:latin typeface="Calibri" pitchFamily="34" charset="0"/>
              </a:rPr>
              <a:t>za raziskovanje in spodbujanje nadarjenosti PeF UL (2010</a:t>
            </a:r>
            <a:r>
              <a:rPr lang="sl-SI" sz="2200" dirty="0" smtClean="0">
                <a:latin typeface="Calibri" pitchFamily="34" charset="0"/>
              </a:rPr>
              <a:t>)</a:t>
            </a:r>
            <a:endParaRPr lang="sl-SI" sz="2200" dirty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sl-SI" sz="2200" dirty="0" smtClean="0">
                <a:latin typeface="Calibri" pitchFamily="34" charset="0"/>
              </a:rPr>
              <a:t> </a:t>
            </a:r>
            <a:r>
              <a:rPr lang="sl-SI" sz="2200" i="1" dirty="0" smtClean="0">
                <a:latin typeface="Calibri" pitchFamily="34" charset="0"/>
              </a:rPr>
              <a:t>ECHA </a:t>
            </a:r>
            <a:r>
              <a:rPr lang="sl-SI" sz="2200" i="1" dirty="0">
                <a:latin typeface="Calibri" pitchFamily="34" charset="0"/>
              </a:rPr>
              <a:t>konferenca v Ljubljani </a:t>
            </a:r>
            <a:r>
              <a:rPr lang="sl-SI" sz="2200" i="1" dirty="0" smtClean="0">
                <a:latin typeface="Calibri" pitchFamily="34" charset="0"/>
              </a:rPr>
              <a:t>2014</a:t>
            </a:r>
            <a:endParaRPr lang="sl-SI" sz="2200" i="1" dirty="0">
              <a:latin typeface="Calibri" pitchFamily="34" charset="0"/>
            </a:endParaRPr>
          </a:p>
        </p:txBody>
      </p:sp>
      <p:sp>
        <p:nvSpPr>
          <p:cNvPr id="6149" name="Pravokotnik 6"/>
          <p:cNvSpPr>
            <a:spLocks noChangeArrowheads="1"/>
          </p:cNvSpPr>
          <p:nvPr/>
        </p:nvSpPr>
        <p:spPr bwMode="auto">
          <a:xfrm>
            <a:off x="5570538" y="604838"/>
            <a:ext cx="27638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600"/>
              </a:spcBef>
              <a:buClr>
                <a:srgbClr val="FF0000"/>
              </a:buClr>
            </a:pPr>
            <a:r>
              <a:rPr lang="sl-SI" sz="2200" dirty="0" smtClean="0">
                <a:latin typeface="Calibri" pitchFamily="34" charset="0"/>
              </a:rPr>
              <a:t>“KRONOLOGIJA”</a:t>
            </a:r>
            <a:endParaRPr lang="sl-SI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009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518286" y="1463519"/>
            <a:ext cx="56165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sl-SI" sz="2400" dirty="0">
                <a:latin typeface="Calibri" pitchFamily="34" charset="0"/>
              </a:rPr>
              <a:t>  </a:t>
            </a:r>
            <a:r>
              <a:rPr lang="sl-SI" sz="2400" dirty="0" smtClean="0">
                <a:latin typeface="Calibri" pitchFamily="34" charset="0"/>
              </a:rPr>
              <a:t>Kontinuiteta? Upoštevanje </a:t>
            </a:r>
            <a:r>
              <a:rPr lang="sl-SI" sz="2400" dirty="0">
                <a:latin typeface="Calibri" pitchFamily="34" charset="0"/>
              </a:rPr>
              <a:t>VIZ </a:t>
            </a:r>
            <a:r>
              <a:rPr lang="sl-SI" sz="2400" dirty="0" smtClean="0">
                <a:latin typeface="Calibri" pitchFamily="34" charset="0"/>
              </a:rPr>
              <a:t>vertikale?</a:t>
            </a:r>
            <a:endParaRPr lang="sl-SI" sz="2400" dirty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sl-SI" sz="2400" dirty="0">
                <a:latin typeface="Calibri" pitchFamily="34" charset="0"/>
              </a:rPr>
              <a:t>  Nacionalna koordinacija? Sodelovanje med deležniki, področji?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sl-SI" sz="2400" dirty="0">
                <a:latin typeface="Calibri" pitchFamily="34" charset="0"/>
              </a:rPr>
              <a:t>  Kompetence učiteljev za VIZ z nadarjenimi? Izobraževanje/usposabljanje učiteljev?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sl-SI" sz="2400" dirty="0">
                <a:latin typeface="Calibri" pitchFamily="34" charset="0"/>
              </a:rPr>
              <a:t>  Družbena zavest o pomenu dela z nadarjenimi</a:t>
            </a:r>
            <a:r>
              <a:rPr lang="sl-SI" sz="2400" dirty="0" smtClean="0">
                <a:latin typeface="Calibri" pitchFamily="34" charset="0"/>
              </a:rPr>
              <a:t>? Razumevanje ciljev?</a:t>
            </a:r>
            <a:endParaRPr lang="sl-SI" sz="2400" dirty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sl-SI" sz="2400" dirty="0">
                <a:latin typeface="Calibri" pitchFamily="34" charset="0"/>
              </a:rPr>
              <a:t>  </a:t>
            </a:r>
            <a:r>
              <a:rPr lang="sl-SI" sz="2400" dirty="0" smtClean="0">
                <a:latin typeface="Calibri" pitchFamily="34" charset="0"/>
              </a:rPr>
              <a:t>Spremljanje učinkov? Raziskovanje </a:t>
            </a:r>
            <a:r>
              <a:rPr lang="sl-SI" sz="2400" dirty="0">
                <a:latin typeface="Calibri" pitchFamily="34" charset="0"/>
              </a:rPr>
              <a:t>področja? Empirični podatki?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sl-SI" sz="2400" dirty="0">
                <a:latin typeface="Calibri" pitchFamily="34" charset="0"/>
              </a:rPr>
              <a:t>  Financiranje? </a:t>
            </a:r>
          </a:p>
        </p:txBody>
      </p:sp>
      <p:sp>
        <p:nvSpPr>
          <p:cNvPr id="7173" name="Pravokotnik 6"/>
          <p:cNvSpPr>
            <a:spLocks noChangeArrowheads="1"/>
          </p:cNvSpPr>
          <p:nvPr/>
        </p:nvSpPr>
        <p:spPr bwMode="auto">
          <a:xfrm>
            <a:off x="5607752" y="668634"/>
            <a:ext cx="27638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600"/>
              </a:spcBef>
              <a:buClr>
                <a:srgbClr val="FF0000"/>
              </a:buClr>
            </a:pPr>
            <a:r>
              <a:rPr lang="sl-SI" sz="2200" dirty="0">
                <a:latin typeface="Calibri" pitchFamily="34" charset="0"/>
              </a:rPr>
              <a:t>“DEJSTVA </a:t>
            </a:r>
            <a:r>
              <a:rPr lang="sl-SI" sz="2200" dirty="0" smtClean="0">
                <a:latin typeface="Calibri" pitchFamily="34" charset="0"/>
              </a:rPr>
              <a:t>2015”</a:t>
            </a:r>
            <a:endParaRPr lang="sl-SI" sz="2200" dirty="0">
              <a:latin typeface="Calibri" pitchFamily="34" charset="0"/>
            </a:endParaRPr>
          </a:p>
        </p:txBody>
      </p:sp>
      <p:pic>
        <p:nvPicPr>
          <p:cNvPr id="74754" name="Picture 2" descr="https://encrypted-tbn1.gstatic.com/images?q=tbn:ANd9GcRXIuIqnJ7PVRBJ5aXhNfkgkzpDfB2mwfKPq3Y9sSUbhGyjXmy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92494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5338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54757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 smtClean="0"/>
              <a:t>Prispevek ravnateljev k pripravi nacionalne strategije </a:t>
            </a:r>
            <a:br>
              <a:rPr lang="sl-SI" sz="2800" b="1" dirty="0" smtClean="0"/>
            </a:br>
            <a:r>
              <a:rPr lang="sl-SI" sz="2800" b="1" dirty="0" smtClean="0"/>
              <a:t>o spodbujanju nadarjenih:</a:t>
            </a:r>
            <a:endParaRPr lang="sl-SI" sz="2800" b="1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078396"/>
              </p:ext>
            </p:extLst>
          </p:nvPr>
        </p:nvGraphicFramePr>
        <p:xfrm>
          <a:off x="2459443" y="951613"/>
          <a:ext cx="4140052" cy="6539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0" y="2588706"/>
            <a:ext cx="326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OPTIMIZACIJA</a:t>
            </a:r>
            <a:endParaRPr lang="sl-SI" sz="24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773477" y="2588706"/>
            <a:ext cx="337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VIZIJA</a:t>
            </a:r>
            <a:endParaRPr lang="sl-SI" sz="2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773477" y="4078334"/>
            <a:ext cx="332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REŠITVE</a:t>
            </a:r>
            <a:endParaRPr lang="sl-SI" sz="24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-1" y="4078334"/>
            <a:ext cx="320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VSEBINE</a:t>
            </a:r>
            <a:endParaRPr lang="sl-SI" sz="2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-1" y="5398369"/>
            <a:ext cx="325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INDIVIDUALNO</a:t>
            </a:r>
            <a:endParaRPr lang="sl-SI" sz="24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773477" y="5398369"/>
            <a:ext cx="332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ORGANIZIRANO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8396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214" y="-212651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 smtClean="0">
                <a:solidFill>
                  <a:schemeClr val="accent1"/>
                </a:solidFill>
              </a:rPr>
              <a:t>Nacionalna strategija o spodbujanju nadarjenih</a:t>
            </a:r>
            <a:endParaRPr lang="sl-SI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938665"/>
              </p:ext>
            </p:extLst>
          </p:nvPr>
        </p:nvGraphicFramePr>
        <p:xfrm>
          <a:off x="5668482" y="584791"/>
          <a:ext cx="3395773" cy="6539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oljeZBesedilom 9"/>
          <p:cNvSpPr txBox="1"/>
          <p:nvPr/>
        </p:nvSpPr>
        <p:spPr>
          <a:xfrm>
            <a:off x="79744" y="855919"/>
            <a:ext cx="68526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u="sng" dirty="0" smtClean="0">
                <a:solidFill>
                  <a:srgbClr val="5B9BD5"/>
                </a:solidFill>
              </a:rPr>
              <a:t>INDIVIDUALNO:</a:t>
            </a:r>
          </a:p>
          <a:p>
            <a:pPr algn="ctr"/>
            <a:endParaRPr lang="sl-SI" sz="2400" dirty="0"/>
          </a:p>
          <a:p>
            <a:pPr algn="ctr"/>
            <a:r>
              <a:rPr lang="sl-SI" sz="2800" b="1" dirty="0" smtClean="0"/>
              <a:t>gabrijela.dolinsek@antonukmar.si</a:t>
            </a:r>
          </a:p>
          <a:p>
            <a:pPr algn="ctr"/>
            <a:endParaRPr lang="sl-SI" sz="800" b="1" dirty="0"/>
          </a:p>
          <a:p>
            <a:pPr algn="ctr"/>
            <a:r>
              <a:rPr lang="sl-SI" sz="2800" b="1" dirty="0" smtClean="0"/>
              <a:t>herman.pusnik@prva-gimnazija.org</a:t>
            </a:r>
          </a:p>
          <a:p>
            <a:pPr algn="ctr"/>
            <a:endParaRPr lang="sl-SI" sz="2400" dirty="0"/>
          </a:p>
          <a:p>
            <a:pPr algn="ctr"/>
            <a:endParaRPr lang="sl-SI" sz="1400" dirty="0" smtClean="0"/>
          </a:p>
          <a:p>
            <a:pPr algn="ctr"/>
            <a:r>
              <a:rPr lang="sl-SI" sz="2400" u="sng" dirty="0" smtClean="0">
                <a:solidFill>
                  <a:srgbClr val="5B9BD5"/>
                </a:solidFill>
              </a:rPr>
              <a:t>ORGANIZIRANO (ŠR):</a:t>
            </a:r>
          </a:p>
          <a:p>
            <a:pPr algn="ctr"/>
            <a:endParaRPr lang="sl-SI" sz="1600" dirty="0"/>
          </a:p>
          <a:p>
            <a:pPr algn="ctr"/>
            <a:r>
              <a:rPr lang="sl-SI" sz="2400" b="1" dirty="0" smtClean="0"/>
              <a:t>19. 3. 2015</a:t>
            </a:r>
            <a:r>
              <a:rPr lang="sl-SI" sz="2400" dirty="0" smtClean="0"/>
              <a:t>: TEMATSKA DELAVNICA</a:t>
            </a:r>
          </a:p>
          <a:p>
            <a:pPr algn="ctr"/>
            <a:r>
              <a:rPr lang="sl-SI" sz="2400" dirty="0" smtClean="0"/>
              <a:t>„Kako in kam z nadarjenimi?“</a:t>
            </a:r>
          </a:p>
          <a:p>
            <a:pPr algn="ctr"/>
            <a:endParaRPr lang="sl-SI" sz="2400" dirty="0"/>
          </a:p>
          <a:p>
            <a:pPr algn="ctr"/>
            <a:endParaRPr lang="sl-SI" sz="2400" dirty="0" smtClean="0"/>
          </a:p>
          <a:p>
            <a:pPr algn="ctr"/>
            <a:endParaRPr lang="sl-SI" sz="2400" dirty="0"/>
          </a:p>
          <a:p>
            <a:pPr algn="ctr"/>
            <a:endParaRPr lang="sl-SI" sz="1200" b="1" dirty="0" smtClean="0"/>
          </a:p>
          <a:p>
            <a:pPr algn="ctr"/>
            <a:r>
              <a:rPr lang="sl-SI" sz="2400" b="1" dirty="0" smtClean="0"/>
              <a:t>31</a:t>
            </a:r>
            <a:r>
              <a:rPr lang="sl-SI" sz="2400" b="1" dirty="0"/>
              <a:t>. 3. in 1. 4. 2015</a:t>
            </a:r>
          </a:p>
          <a:p>
            <a:pPr algn="ctr"/>
            <a:r>
              <a:rPr lang="sl-SI" sz="2400" dirty="0" smtClean="0"/>
              <a:t>„</a:t>
            </a:r>
            <a:r>
              <a:rPr lang="en-US" sz="2400" dirty="0" err="1" smtClean="0"/>
              <a:t>Skupaj</a:t>
            </a:r>
            <a:r>
              <a:rPr lang="en-US" sz="2400" dirty="0" smtClean="0"/>
              <a:t> do </a:t>
            </a:r>
            <a:r>
              <a:rPr lang="en-US" sz="2400" dirty="0" err="1" smtClean="0"/>
              <a:t>nacionalne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strategije</a:t>
            </a:r>
            <a:r>
              <a:rPr lang="en-US" sz="2400" dirty="0" smtClean="0"/>
              <a:t> </a:t>
            </a:r>
            <a:r>
              <a:rPr lang="en-US" sz="2400" dirty="0" err="1" smtClean="0"/>
              <a:t>dela</a:t>
            </a:r>
            <a:r>
              <a:rPr lang="en-US" sz="2400" dirty="0" smtClean="0"/>
              <a:t> z </a:t>
            </a:r>
            <a:r>
              <a:rPr lang="en-US" sz="2400" dirty="0" err="1" smtClean="0"/>
              <a:t>nadarjenimi</a:t>
            </a:r>
            <a:r>
              <a:rPr lang="sl-SI" sz="2400" dirty="0" smtClean="0"/>
              <a:t>“</a:t>
            </a:r>
            <a:r>
              <a:rPr lang="en-US" sz="2000" dirty="0" smtClean="0"/>
              <a:t> </a:t>
            </a:r>
            <a:endParaRPr lang="sl-SI" sz="2000" dirty="0" smtClean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67" y="4706288"/>
            <a:ext cx="4088218" cy="10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51" y="882502"/>
            <a:ext cx="4369981" cy="52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61" y="-53163"/>
            <a:ext cx="91509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teraktivni gumb: Nazaj ali prejšnji 2">
            <a:hlinkClick r:id="rId3" action="ppaction://hlinksldjump" highlightClick="1"/>
          </p:cNvPr>
          <p:cNvSpPr/>
          <p:nvPr/>
        </p:nvSpPr>
        <p:spPr>
          <a:xfrm>
            <a:off x="8123607" y="6439565"/>
            <a:ext cx="576262" cy="144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985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1002</TotalTime>
  <Words>528</Words>
  <Application>Microsoft Office PowerPoint</Application>
  <PresentationFormat>Diaprojekcija na zaslonu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Officeova tema</vt:lpstr>
      <vt:lpstr>PRISPEVEK RAVNATELJEV  K PRIPRAVI NACIONALNE STRATEGIJE  O SPODBUJANJU NADARJENIH</vt:lpstr>
      <vt:lpstr>PowerPointova predstavitev</vt:lpstr>
      <vt:lpstr>Prispevek ravnateljev k pripravi nacionalne strategije  o spodbujanju nadarjenih:</vt:lpstr>
      <vt:lpstr>PowerPointova predstavitev</vt:lpstr>
      <vt:lpstr>PowerPointova predstavitev</vt:lpstr>
      <vt:lpstr>Prispevek ravnateljev k pripravi nacionalne strategije  o spodbujanju nadarjenih:</vt:lpstr>
      <vt:lpstr>Nacionalna strategija o spodbujanju nadarjenih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PRISPEVEK RAVNATELJEV  K PRIPRAVI NACIONALNE STRATEGIJE  O SPODBUJANJU NADARJENIH</dc:title>
  <dc:creator>Admin</dc:creator>
  <cp:lastModifiedBy>Fani Al-Mansour</cp:lastModifiedBy>
  <cp:revision>13</cp:revision>
  <dcterms:created xsi:type="dcterms:W3CDTF">2015-01-14T08:09:30Z</dcterms:created>
  <dcterms:modified xsi:type="dcterms:W3CDTF">2015-02-10T05:33:37Z</dcterms:modified>
</cp:coreProperties>
</file>