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1" r:id="rId2"/>
    <p:sldId id="279" r:id="rId3"/>
  </p:sldIdLst>
  <p:sldSz cx="9144000" cy="6858000" type="screen4x3"/>
  <p:notesSz cx="6858000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4B0"/>
    <a:srgbClr val="4AC86B"/>
    <a:srgbClr val="50B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7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32AB-9BC1-41C5-A01B-95C303EE6649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7374-B1F1-4932-BF31-2F164C3F736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905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97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93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94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0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585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56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54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28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1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19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8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1746-66FD-4182-8ED9-0F621BE9E5A0}" type="datetimeFigureOut">
              <a:rPr lang="sl-SI" smtClean="0"/>
              <a:pPr/>
              <a:t>30.6.2017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A667-08E5-4CBD-BB88-93D100B210D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45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:\Users\tkotar-lokalno\LOGO\logo Varna mobilnos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1"/>
          <p:cNvSpPr txBox="1"/>
          <p:nvPr/>
        </p:nvSpPr>
        <p:spPr>
          <a:xfrm>
            <a:off x="323528" y="4797152"/>
            <a:ext cx="932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Zakaj je potrebna varna mobilnost v srednjih šolah?</a:t>
            </a:r>
            <a:endParaRPr lang="sl-SI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979711" cy="4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6024"/>
            <a:ext cx="133164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699792" y="59492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Mag. Tjaša Kotar, Urad za razvoj izobraževanja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3635896" y="908720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KULTURA VEDENJA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VZGOJA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GIBANJE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ZDRAVJE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DRUŽENJE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EKOLOGIJA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STALIŠČA IN KRITIČNO MIŠLJENJE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solidFill>
                  <a:schemeClr val="bg1"/>
                </a:solidFill>
              </a:rPr>
              <a:t>INFORMIRANOST</a:t>
            </a:r>
          </a:p>
          <a:p>
            <a:pPr>
              <a:lnSpc>
                <a:spcPct val="150000"/>
              </a:lnSpc>
            </a:pPr>
            <a:r>
              <a:rPr lang="sl-SI" sz="2400" dirty="0" smtClean="0">
                <a:solidFill>
                  <a:schemeClr val="bg1"/>
                </a:solidFill>
              </a:rPr>
              <a:t>POVEZOVANJE</a:t>
            </a:r>
          </a:p>
          <a:p>
            <a:pPr>
              <a:lnSpc>
                <a:spcPct val="150000"/>
              </a:lnSpc>
            </a:pPr>
            <a:endParaRPr lang="sl-SI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31</Words>
  <Application>Microsoft Office PowerPoint</Application>
  <PresentationFormat>Diaprojekcija na zaslonu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Tjaša Kotar</dc:creator>
  <cp:lastModifiedBy>Uporabnik</cp:lastModifiedBy>
  <cp:revision>35</cp:revision>
  <cp:lastPrinted>2017-06-29T08:21:23Z</cp:lastPrinted>
  <dcterms:created xsi:type="dcterms:W3CDTF">2017-06-28T05:06:12Z</dcterms:created>
  <dcterms:modified xsi:type="dcterms:W3CDTF">2017-06-30T08:41:26Z</dcterms:modified>
</cp:coreProperties>
</file>