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19" r:id="rId2"/>
    <p:sldId id="620" r:id="rId3"/>
    <p:sldId id="621" r:id="rId4"/>
    <p:sldId id="622" r:id="rId5"/>
    <p:sldId id="623" r:id="rId6"/>
  </p:sldIdLst>
  <p:sldSz cx="10621963" cy="702151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8">
          <p15:clr>
            <a:srgbClr val="A4A3A4"/>
          </p15:clr>
        </p15:guide>
        <p15:guide id="2" pos="33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909"/>
    <a:srgbClr val="959595"/>
    <a:srgbClr val="565656"/>
    <a:srgbClr val="5B5B5B"/>
    <a:srgbClr val="5F5F5F"/>
    <a:srgbClr val="333333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31" autoAdjust="0"/>
  </p:normalViewPr>
  <p:slideViewPr>
    <p:cSldViewPr>
      <p:cViewPr varScale="1">
        <p:scale>
          <a:sx n="79" d="100"/>
          <a:sy n="79" d="100"/>
        </p:scale>
        <p:origin x="1234" y="38"/>
      </p:cViewPr>
      <p:guideLst>
        <p:guide orient="horz" pos="2348"/>
        <p:guide pos="3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982663-BA39-4385-A8AF-8B1CD6C6B4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685800"/>
            <a:ext cx="51847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B8687F-DACC-4521-8B59-49B12077DFF3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6925" y="2181225"/>
            <a:ext cx="9028113" cy="150495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93850" y="3978275"/>
            <a:ext cx="7434263" cy="179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9391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1813" y="1638300"/>
            <a:ext cx="9558337" cy="4633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27224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700963" y="280988"/>
            <a:ext cx="2389187" cy="5991225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1813" y="280988"/>
            <a:ext cx="7016750" cy="599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3190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31813" y="1638300"/>
            <a:ext cx="4702175" cy="463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386388" y="1638300"/>
            <a:ext cx="4703762" cy="2239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386388" y="4030663"/>
            <a:ext cx="4703762" cy="2241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973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1813" y="1638300"/>
            <a:ext cx="9558337" cy="463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626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11675"/>
            <a:ext cx="9028112" cy="13954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39788" y="2976563"/>
            <a:ext cx="9028112" cy="1535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0314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1813" y="1638300"/>
            <a:ext cx="4702175" cy="46339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386388" y="1638300"/>
            <a:ext cx="4703762" cy="46339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4490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1813" y="1571625"/>
            <a:ext cx="4692650" cy="655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31813" y="2227263"/>
            <a:ext cx="4692650" cy="40449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395913" y="1571625"/>
            <a:ext cx="4694237" cy="655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395913" y="2227263"/>
            <a:ext cx="4694237" cy="40449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3075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80988"/>
            <a:ext cx="9558337" cy="1169987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5188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0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1813" y="279400"/>
            <a:ext cx="3494087" cy="1190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52900" y="279400"/>
            <a:ext cx="5937250" cy="59928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1813" y="1470025"/>
            <a:ext cx="3494087" cy="4802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86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81213" y="4914900"/>
            <a:ext cx="6373812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081213" y="627063"/>
            <a:ext cx="6373812" cy="421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081213" y="5495925"/>
            <a:ext cx="6373812" cy="82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653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2"/>
          <p:cNvSpPr txBox="1">
            <a:spLocks noChangeArrowheads="1"/>
          </p:cNvSpPr>
          <p:nvPr userDrawn="1"/>
        </p:nvSpPr>
        <p:spPr bwMode="auto">
          <a:xfrm>
            <a:off x="6751638" y="327025"/>
            <a:ext cx="329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5" rIns="91412" bIns="45705">
            <a:spAutoFit/>
          </a:bodyPr>
          <a:lstStyle>
            <a:lvl1pPr defTabSz="100806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806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806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806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806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2800" b="1">
                <a:solidFill>
                  <a:schemeClr val="bg1"/>
                </a:solidFill>
                <a:latin typeface="HelveticaNeueLT Std" pitchFamily="34" charset="0"/>
              </a:rPr>
              <a:t>prodajni program</a:t>
            </a:r>
          </a:p>
        </p:txBody>
      </p:sp>
      <p:pic>
        <p:nvPicPr>
          <p:cNvPr id="1027" name="Picture 14" descr="ELAN INVENTA_01_Logoty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91275"/>
            <a:ext cx="1041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5" descr="templat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5363" indent="-249238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2563" indent="-249238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79763" indent="-249238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36963" indent="-249238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4163" indent="-249238" algn="l" defTabSz="10080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0781" y="1566540"/>
            <a:ext cx="8280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4800" b="1" dirty="0">
                <a:solidFill>
                  <a:srgbClr val="7F7F7F"/>
                </a:solidFill>
              </a:rPr>
              <a:t>ELAN INVENTA</a:t>
            </a:r>
          </a:p>
          <a:p>
            <a:pPr algn="ctr" eaLnBrk="1" hangingPunct="1"/>
            <a:r>
              <a:rPr lang="sl-SI" altLang="sl-SI" sz="4000" dirty="0">
                <a:solidFill>
                  <a:srgbClr val="7F7F7F"/>
                </a:solidFill>
              </a:rPr>
              <a:t>Zunanja telovadnica</a:t>
            </a:r>
            <a:endParaRPr lang="en-US" altLang="sl-SI" sz="4000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78343-55B1-4138-A71E-6FEE3A68D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11231"/>
          <a:stretch/>
        </p:blipFill>
        <p:spPr>
          <a:xfrm>
            <a:off x="2178633" y="3013090"/>
            <a:ext cx="6264696" cy="3410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397" y="1926580"/>
            <a:ext cx="10297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 dirty="0">
                <a:solidFill>
                  <a:srgbClr val="7F7F7F"/>
                </a:solidFill>
              </a:rPr>
              <a:t>„NIČ NI LEPŠEGA KOT VARNO GIBANJE NA SVEŽEM ZRAKU“</a:t>
            </a:r>
            <a:endParaRPr lang="en-US" altLang="sl-SI" sz="2800" dirty="0">
              <a:solidFill>
                <a:srgbClr val="7F7F7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CC80A-541B-4F3A-A90B-01A39232A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>
          <a:xfrm>
            <a:off x="2430661" y="3006700"/>
            <a:ext cx="5760640" cy="34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397" y="1926580"/>
            <a:ext cx="102971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b="1" dirty="0">
                <a:solidFill>
                  <a:srgbClr val="7F7F7F"/>
                </a:solidFill>
              </a:rPr>
              <a:t>KVALITETA ELAN: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Izdelano skladno s standardom EN1090-2-3 v visokem razredu EXC 3.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Vsi osnovni profili so 100% rentgensko pregledani.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Preverjena je statična trdnost za vsak element.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Naprave so pregledane in certificirane skladno z </a:t>
            </a:r>
            <a:r>
              <a:rPr lang="sl-SI" altLang="sl-SI" sz="2000" dirty="0" err="1">
                <a:solidFill>
                  <a:srgbClr val="7F7F7F"/>
                </a:solidFill>
              </a:rPr>
              <a:t>varnostnoproduktnim</a:t>
            </a:r>
            <a:r>
              <a:rPr lang="sl-SI" altLang="sl-SI" sz="2000" dirty="0">
                <a:solidFill>
                  <a:srgbClr val="7F7F7F"/>
                </a:solidFill>
              </a:rPr>
              <a:t> standardom SIST EN 16630-2015.</a:t>
            </a:r>
          </a:p>
          <a:p>
            <a:pPr algn="ctr" eaLnBrk="1" hangingPunct="1"/>
            <a:endParaRPr lang="sl-SI" altLang="sl-SI" sz="2800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1E22D-2707-4AEB-93B2-B715F05EF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3" y="3870796"/>
            <a:ext cx="3829432" cy="25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397" y="1926580"/>
            <a:ext cx="102971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 b="1" dirty="0">
                <a:solidFill>
                  <a:srgbClr val="7F7F7F"/>
                </a:solidFill>
              </a:rPr>
              <a:t>PREDNOSTI: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Telovadnica na prostem je zgrajena iz aluminijastih namenskih profilov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Zunanji ovoj je iz sintetične teksture lesa, z izjemno dolgo življenjsko dobo.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Vsi ostali elementi in vijaki so iz nerjavnega jekla (</a:t>
            </a:r>
            <a:r>
              <a:rPr lang="sl-SI" altLang="sl-SI" sz="2000" dirty="0" err="1">
                <a:solidFill>
                  <a:srgbClr val="7F7F7F"/>
                </a:solidFill>
              </a:rPr>
              <a:t>inoks</a:t>
            </a:r>
            <a:r>
              <a:rPr lang="sl-SI" altLang="sl-SI" sz="2000" dirty="0">
                <a:solidFill>
                  <a:srgbClr val="7F7F7F"/>
                </a:solidFill>
              </a:rPr>
              <a:t>).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Leseni deli so iz vezanega macesnovega lesa.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Sistem modularnega sestavljanja posameznih elementov.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7F7F7F"/>
                </a:solidFill>
              </a:rPr>
              <a:t>Pri preučevanju funkcionalnosti in uporabnosti opreme sodelujemo z izbranimi strokovnjaki s področja športa, strokovnjaki s Fakultete za šport in Biotehniške fakultete v Ljubljani.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C2C56-3485-477A-906D-D79B71636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3" y="4590876"/>
            <a:ext cx="3325376" cy="22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4397" y="1566540"/>
            <a:ext cx="10297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800" b="1" dirty="0">
                <a:solidFill>
                  <a:srgbClr val="7F7F7F"/>
                </a:solidFill>
              </a:rPr>
              <a:t>HVALA ZA POZORNOST!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3B1D2-B54B-4F6A-AFF0-623EC71F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04" y="2430636"/>
            <a:ext cx="5755554" cy="38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6139"/>
      </p:ext>
    </p:extLst>
  </p:cSld>
  <p:clrMapOvr>
    <a:masterClrMapping/>
  </p:clrMapOvr>
</p:sld>
</file>

<file path=ppt/theme/theme1.xml><?xml version="1.0" encoding="utf-8"?>
<a:theme xmlns:a="http://schemas.openxmlformats.org/drawingml/2006/main" name="Elan_Inv_prez_temp_std">
  <a:themeElements>
    <a:clrScheme name="Elan_Inv_prez_temp_st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an_Inv_prez_temp_st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Std" pitchFamily="34" charset="0"/>
          </a:defRPr>
        </a:defPPr>
      </a:lstStyle>
    </a:lnDef>
  </a:objectDefaults>
  <a:extraClrSchemeLst>
    <a:extraClrScheme>
      <a:clrScheme name="Elan_Inv_prez_temp_st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an_Inv_prez_temp_st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_Inv_prez_temp_st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_Inv_prez_temp_st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_Inv_prez_temp_st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_Inv_prez_temp_st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_Inv_prez_temp_st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Elan_Inv_prez_temp_std</Template>
  <TotalTime>15331</TotalTime>
  <Words>139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HelveticaNeueLT Std</vt:lpstr>
      <vt:lpstr>Times New Roman</vt:lpstr>
      <vt:lpstr>Elan_Inv_prez_temp_std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Nataša Albreht</dc:creator>
  <cp:lastModifiedBy>Marko Meden</cp:lastModifiedBy>
  <cp:revision>759</cp:revision>
  <dcterms:created xsi:type="dcterms:W3CDTF">2006-08-22T06:16:30Z</dcterms:created>
  <dcterms:modified xsi:type="dcterms:W3CDTF">2018-01-30T10:22:36Z</dcterms:modified>
</cp:coreProperties>
</file>