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60" r:id="rId3"/>
    <p:sldId id="274" r:id="rId4"/>
    <p:sldId id="269" r:id="rId5"/>
    <p:sldId id="273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5A14B2AE-12D8-4A52-87FD-1E0F05C1BDC1}">
          <p14:sldIdLst>
            <p14:sldId id="259"/>
            <p14:sldId id="260"/>
            <p14:sldId id="274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11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E753-9709-471E-AA57-15B8DDFD36C3}" type="datetimeFigureOut">
              <a:rPr lang="sl-SI" smtClean="0"/>
              <a:t>30.01.2018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963D-F869-4685-A6B9-B1647C8123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98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963D-F869-4685-A6B9-B1647C8123A7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63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963D-F869-4685-A6B9-B1647C8123A7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71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963D-F869-4685-A6B9-B1647C8123A7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88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3152" y="340391"/>
            <a:ext cx="5385585" cy="1277937"/>
          </a:xfrm>
        </p:spPr>
        <p:txBody>
          <a:bodyPr anchor="ctr">
            <a:normAutofit/>
          </a:bodyPr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0" y="5569889"/>
            <a:ext cx="2311400" cy="1176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173" y="2532189"/>
            <a:ext cx="10109770" cy="288850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236417" y="1366750"/>
            <a:ext cx="1921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www.eu-skladi.si</a:t>
            </a:r>
          </a:p>
        </p:txBody>
      </p:sp>
    </p:spTree>
    <p:extLst>
      <p:ext uri="{BB962C8B-B14F-4D97-AF65-F5344CB8AC3E}">
        <p14:creationId xmlns:p14="http://schemas.microsoft.com/office/powerpoint/2010/main" val="56390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4255" y="129199"/>
            <a:ext cx="2987109" cy="2555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749871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2820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j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96" y="-111920"/>
            <a:ext cx="2717083" cy="2140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934806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53296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mel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45" y="181521"/>
            <a:ext cx="2497397" cy="1993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54438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28189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0076" y="2323303"/>
            <a:ext cx="7984947" cy="1277937"/>
          </a:xfrm>
        </p:spPr>
        <p:txBody>
          <a:bodyPr anchor="ctr">
            <a:normAutofit/>
          </a:bodyPr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0" y="5569889"/>
            <a:ext cx="2311400" cy="11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420598" y="-12700"/>
            <a:ext cx="17871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16051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956" y="53975"/>
            <a:ext cx="3801204" cy="239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6" y="482886"/>
            <a:ext cx="671904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8839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p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65" y="38109"/>
            <a:ext cx="4879775" cy="2458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54438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06645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l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99441" y="73042"/>
            <a:ext cx="2367744" cy="2532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58096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911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veska rib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8914">
            <a:off x="7043882" y="421051"/>
            <a:ext cx="3142407" cy="1658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43137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6532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05423" y="190519"/>
            <a:ext cx="2381402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33040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ngu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6194" y="-520699"/>
            <a:ext cx="3032662" cy="3017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16999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9293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rav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00851" y="-413222"/>
            <a:ext cx="2241589" cy="2764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826195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61100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AA43-227E-4F11-92D3-0B5ECCA277CE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D1D6-B1F3-4478-9636-E4F676B8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598000" y="1228436"/>
            <a:ext cx="5839746" cy="746562"/>
          </a:xfrm>
        </p:spPr>
        <p:txBody>
          <a:bodyPr>
            <a:normAutofit fontScale="90000"/>
          </a:bodyPr>
          <a:lstStyle/>
          <a:p>
            <a:r>
              <a:rPr lang="sl-SI" sz="3100" dirty="0" smtClean="0"/>
              <a:t>Uporaba IKT pri učenju na </a:t>
            </a:r>
            <a:r>
              <a:rPr lang="sl-SI" sz="3100" dirty="0"/>
              <a:t>prostem: </a:t>
            </a: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mobilni vodič po učnih poteh</a:t>
            </a:r>
            <a:endParaRPr lang="sl-SI" sz="2000" b="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301304"/>
            <a:ext cx="9131808" cy="29016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300" y="5701988"/>
            <a:ext cx="1846700" cy="7789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098" y="5911005"/>
            <a:ext cx="2244705" cy="36095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0" y="5649983"/>
            <a:ext cx="3605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Usposabljanje poteka v okviru projekta </a:t>
            </a:r>
          </a:p>
          <a:p>
            <a:r>
              <a:rPr lang="sl-SI" sz="1200" b="1" dirty="0" smtClean="0"/>
              <a:t>Krepitev kompetenc strokovnih delavcev na področju vodenja inovativnega vzgojno-izobraževalnega zavoda v obdobju od 2016 do 2018.</a:t>
            </a:r>
            <a:endParaRPr lang="sl-SI" sz="12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992197" y="6564368"/>
            <a:ext cx="5159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11" y="5726245"/>
            <a:ext cx="813552" cy="678471"/>
          </a:xfrm>
          <a:prstGeom prst="rect">
            <a:avLst/>
          </a:prstGeom>
        </p:spPr>
      </p:pic>
      <p:sp>
        <p:nvSpPr>
          <p:cNvPr id="9" name="Naslov 5"/>
          <p:cNvSpPr txBox="1">
            <a:spLocks/>
          </p:cNvSpPr>
          <p:nvPr/>
        </p:nvSpPr>
        <p:spPr>
          <a:xfrm>
            <a:off x="598000" y="356167"/>
            <a:ext cx="5839746" cy="74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100" i="1" dirty="0" smtClean="0">
                <a:solidFill>
                  <a:schemeClr val="accent1">
                    <a:lumMod val="75000"/>
                  </a:schemeClr>
                </a:solidFill>
              </a:rPr>
              <a:t>Usposabljanja CŠOD</a:t>
            </a:r>
            <a:endParaRPr lang="sl-SI" sz="20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79" y="130615"/>
            <a:ext cx="1887240" cy="20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99637" y="6477337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9" y="794327"/>
            <a:ext cx="2922258" cy="5195126"/>
          </a:xfrm>
          <a:prstGeom prst="rect">
            <a:avLst/>
          </a:prstGeom>
        </p:spPr>
      </p:pic>
      <p:sp>
        <p:nvSpPr>
          <p:cNvPr id="9" name="Ograda besedila 5"/>
          <p:cNvSpPr>
            <a:spLocks noGrp="1"/>
          </p:cNvSpPr>
          <p:nvPr>
            <p:ph type="body" sz="quarter" idx="10"/>
          </p:nvPr>
        </p:nvSpPr>
        <p:spPr>
          <a:xfrm>
            <a:off x="4571999" y="1056742"/>
            <a:ext cx="3768437" cy="5195126"/>
          </a:xfrm>
        </p:spPr>
        <p:txBody>
          <a:bodyPr anchor="t">
            <a:normAutofit/>
          </a:bodyPr>
          <a:lstStyle/>
          <a:p>
            <a:r>
              <a:rPr lang="sl-SI" dirty="0" smtClean="0"/>
              <a:t>CŠOD MISIJA:</a:t>
            </a:r>
            <a:endParaRPr lang="sl-SI" dirty="0"/>
          </a:p>
          <a:p>
            <a:r>
              <a:rPr lang="sl-SI" b="0" dirty="0" smtClean="0"/>
              <a:t>Aplikacija </a:t>
            </a:r>
            <a:r>
              <a:rPr lang="sl-SI" b="0" dirty="0"/>
              <a:t>CŠOD misija je </a:t>
            </a:r>
            <a:r>
              <a:rPr lang="sl-SI" b="0" dirty="0" smtClean="0"/>
              <a:t>mobilni </a:t>
            </a:r>
            <a:r>
              <a:rPr lang="sl-SI" b="0" dirty="0"/>
              <a:t>vodič za samostojno učenje na </a:t>
            </a:r>
            <a:r>
              <a:rPr lang="sl-SI" b="0" dirty="0" smtClean="0"/>
              <a:t>prostem.</a:t>
            </a:r>
          </a:p>
          <a:p>
            <a:r>
              <a:rPr lang="sl-SI" b="0" dirty="0" smtClean="0"/>
              <a:t>Podajte </a:t>
            </a:r>
            <a:r>
              <a:rPr lang="sl-SI" b="0" dirty="0"/>
              <a:t>se na številne učne poti, ki vas vodijo po skritih kotičkih slovenske </a:t>
            </a:r>
            <a:r>
              <a:rPr lang="sl-SI" b="0" dirty="0" smtClean="0"/>
              <a:t>narave!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32242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3999345" y="831273"/>
            <a:ext cx="4719782" cy="555925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CŠOD</a:t>
            </a:r>
            <a:r>
              <a:rPr lang="sl-SI" b="0" dirty="0" smtClean="0"/>
              <a:t> v šolskem letu </a:t>
            </a:r>
            <a:r>
              <a:rPr lang="sl-SI" b="0" dirty="0"/>
              <a:t>2017/2018 za strokovne delavce v vzgoji in </a:t>
            </a:r>
            <a:r>
              <a:rPr lang="sl-SI" b="0" dirty="0" smtClean="0"/>
              <a:t>izobraževanju organizira </a:t>
            </a:r>
            <a:r>
              <a:rPr lang="sl-SI" dirty="0" smtClean="0"/>
              <a:t>brezplačno usposabljanje</a:t>
            </a:r>
            <a:r>
              <a:rPr lang="sl-SI" b="0" dirty="0" smtClean="0"/>
              <a:t>, kjer boste:</a:t>
            </a:r>
          </a:p>
          <a:p>
            <a:pPr marL="457200" indent="-457200">
              <a:buFontTx/>
              <a:buChar char="-"/>
            </a:pPr>
            <a:r>
              <a:rPr lang="sl-SI" b="0" dirty="0" smtClean="0"/>
              <a:t>spoznali </a:t>
            </a:r>
            <a:r>
              <a:rPr lang="sl-SI" dirty="0" smtClean="0"/>
              <a:t>aplikacijo </a:t>
            </a:r>
            <a:r>
              <a:rPr lang="sl-SI" i="1" dirty="0" smtClean="0"/>
              <a:t>CŠOD Misija</a:t>
            </a:r>
            <a:r>
              <a:rPr lang="sl-SI" dirty="0" smtClean="0"/>
              <a:t> </a:t>
            </a:r>
            <a:r>
              <a:rPr lang="sl-SI" b="0" dirty="0" smtClean="0"/>
              <a:t>in v njej ustvarili </a:t>
            </a:r>
            <a:r>
              <a:rPr lang="sl-SI" dirty="0" smtClean="0"/>
              <a:t>lastno misijo</a:t>
            </a:r>
            <a:r>
              <a:rPr lang="sl-SI" b="0" dirty="0" smtClean="0"/>
              <a:t>;</a:t>
            </a:r>
            <a:endParaRPr lang="sl-SI" b="0" i="1" dirty="0" smtClean="0"/>
          </a:p>
          <a:p>
            <a:pPr marL="457200" indent="-457200">
              <a:buFontTx/>
              <a:buChar char="-"/>
            </a:pPr>
            <a:r>
              <a:rPr lang="sl-SI" b="0" dirty="0" smtClean="0"/>
              <a:t>pridobili </a:t>
            </a:r>
            <a:r>
              <a:rPr lang="sl-SI" dirty="0" smtClean="0"/>
              <a:t>2,5 točk </a:t>
            </a:r>
            <a:r>
              <a:rPr lang="sl-SI" b="0" dirty="0" smtClean="0"/>
              <a:t>z naslova nadaljnjega izobraževanja in usposabljanja.</a:t>
            </a:r>
            <a:endParaRPr lang="sl-SI" i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55053" y="6539345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5" y="373033"/>
            <a:ext cx="3398110" cy="60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5" y="335102"/>
            <a:ext cx="6806327" cy="1791721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POTEK USPOSABLJANJA:</a:t>
            </a:r>
          </a:p>
          <a:p>
            <a:endParaRPr lang="sl-SI" sz="900" dirty="0" smtClean="0"/>
          </a:p>
          <a:p>
            <a:r>
              <a:rPr lang="sl-SI" sz="1800" dirty="0" smtClean="0"/>
              <a:t>Uvodno usposabljanje na terenu s praktičnim preizkusom aplikacije – 8 ur</a:t>
            </a:r>
          </a:p>
          <a:p>
            <a:r>
              <a:rPr lang="sl-SI" sz="1800" dirty="0" smtClean="0"/>
              <a:t>Delo v spletni učilnici – 16 ur</a:t>
            </a:r>
          </a:p>
          <a:p>
            <a:r>
              <a:rPr lang="sl-SI" sz="1800" dirty="0" smtClean="0"/>
              <a:t>Priprava lastne misije – 32 ur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" y="2244242"/>
            <a:ext cx="7388218" cy="415587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5055" y="6517533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24" y="1865745"/>
            <a:ext cx="2469102" cy="43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6109" y="314033"/>
            <a:ext cx="3804062" cy="5440222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INFORMACIJE:</a:t>
            </a:r>
            <a:br>
              <a:rPr lang="sl-SI" dirty="0" smtClean="0"/>
            </a:br>
            <a:r>
              <a:rPr lang="sl-SI" sz="1000" dirty="0"/>
              <a:t/>
            </a:r>
            <a:br>
              <a:rPr lang="sl-SI" sz="1000" dirty="0"/>
            </a:br>
            <a:r>
              <a:rPr lang="sl-SI" b="0" dirty="0" smtClean="0"/>
              <a:t>051 </a:t>
            </a:r>
            <a:r>
              <a:rPr lang="sl-SI" b="0" dirty="0"/>
              <a:t>600 </a:t>
            </a:r>
            <a:r>
              <a:rPr lang="sl-SI" b="0" dirty="0" smtClean="0"/>
              <a:t>923 (</a:t>
            </a:r>
            <a:r>
              <a:rPr lang="sl-SI" b="0" dirty="0"/>
              <a:t>Zoran Petrov)</a:t>
            </a:r>
            <a:br>
              <a:rPr lang="sl-SI" b="0" dirty="0"/>
            </a:br>
            <a:r>
              <a:rPr lang="sl-SI" sz="1000" b="0" dirty="0" smtClean="0"/>
              <a:t/>
            </a:r>
            <a:br>
              <a:rPr lang="sl-SI" sz="1000" b="0" dirty="0" smtClean="0"/>
            </a:br>
            <a:r>
              <a:rPr lang="sl-SI" b="0" dirty="0" smtClean="0"/>
              <a:t>izobrazevanje@csod.si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PRIJAVA:</a:t>
            </a:r>
            <a:br>
              <a:rPr lang="sl-SI" dirty="0" smtClean="0"/>
            </a:br>
            <a:r>
              <a:rPr lang="sl-SI" sz="1000" dirty="0" smtClean="0"/>
              <a:t/>
            </a:r>
            <a:br>
              <a:rPr lang="sl-SI" sz="1000" dirty="0" smtClean="0"/>
            </a:br>
            <a:r>
              <a:rPr lang="sl-SI" b="0" dirty="0" smtClean="0"/>
              <a:t>preko </a:t>
            </a:r>
            <a:r>
              <a:rPr lang="sl-SI" b="0" dirty="0"/>
              <a:t>sistema </a:t>
            </a:r>
            <a:r>
              <a:rPr lang="sl-SI" b="0" dirty="0" smtClean="0"/>
              <a:t>KATIS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Aplikacijo si lahko naložite preko Google </a:t>
            </a:r>
            <a:r>
              <a:rPr lang="sl-SI" dirty="0" err="1" smtClean="0"/>
              <a:t>Play</a:t>
            </a:r>
            <a:r>
              <a:rPr lang="sl-SI" dirty="0" smtClean="0"/>
              <a:t> ali </a:t>
            </a:r>
            <a:r>
              <a:rPr lang="sl-SI" dirty="0" err="1" smtClean="0"/>
              <a:t>App</a:t>
            </a:r>
            <a:r>
              <a:rPr lang="sl-SI" dirty="0" smtClean="0"/>
              <a:t> store na svojem mobilnem telefonu!</a:t>
            </a: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58446"/>
              </p:ext>
            </p:extLst>
          </p:nvPr>
        </p:nvGraphicFramePr>
        <p:xfrm>
          <a:off x="424871" y="502719"/>
          <a:ext cx="4221021" cy="54186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3218">
                  <a:extLst>
                    <a:ext uri="{9D8B030D-6E8A-4147-A177-3AD203B41FA5}">
                      <a16:colId xmlns:a16="http://schemas.microsoft.com/office/drawing/2014/main" val="4048095354"/>
                    </a:ext>
                  </a:extLst>
                </a:gridCol>
                <a:gridCol w="2607803">
                  <a:extLst>
                    <a:ext uri="{9D8B030D-6E8A-4147-A177-3AD203B41FA5}">
                      <a16:colId xmlns:a16="http://schemas.microsoft.com/office/drawing/2014/main" val="3194202066"/>
                    </a:ext>
                  </a:extLst>
                </a:gridCol>
              </a:tblGrid>
              <a:tr h="492606">
                <a:tc gridSpan="2"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DATUMI SKUPINSKIH IZVEDB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859085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dirty="0" smtClean="0"/>
                        <a:t>2. 12. 2017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CŠOD Peca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13417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dirty="0" smtClean="0"/>
                        <a:t>16. 12. 2017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Jurček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10233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  13. 1. 2018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Soča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96209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dirty="0" smtClean="0"/>
                        <a:t>  17. 2. 2018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Murska Sobota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58932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dirty="0" smtClean="0"/>
                        <a:t>  17. 3. 2018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Lipa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44208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dirty="0" smtClean="0"/>
                        <a:t>  14. 4. 2018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Kranjska Gora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14089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dirty="0" smtClean="0"/>
                        <a:t>  12. 5. 2018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Fara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70613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dirty="0" smtClean="0"/>
                        <a:t>  16. 6. 2018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Škorpijon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17637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  16. 7. 2018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Rak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13874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  20. 8. 2018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Trilobit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97731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424871" y="6483923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7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282</Words>
  <Application>Microsoft Office PowerPoint</Application>
  <PresentationFormat>Diaprojekcija na zaslonu (4:3)</PresentationFormat>
  <Paragraphs>45</Paragraphs>
  <Slides>5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Uporaba IKT pri učenju na prostem:  mobilni vodič po učnih poteh</vt:lpstr>
      <vt:lpstr>PowerPointova predstavitev</vt:lpstr>
      <vt:lpstr>PowerPointova predstavitev</vt:lpstr>
      <vt:lpstr>PowerPointova predstavitev</vt:lpstr>
      <vt:lpstr>INFORMACIJE:  051 600 923 (Zoran Petrov)  izobrazevanje@csod.si   PRIJAVA:  preko sistema KATIS   Aplikacijo si lahko naložite preko Google Play ali App store na svojem mobilnem telefonu!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Ribic</dc:creator>
  <cp:lastModifiedBy>Brane Kumer</cp:lastModifiedBy>
  <cp:revision>102</cp:revision>
  <cp:lastPrinted>2017-04-05T12:22:26Z</cp:lastPrinted>
  <dcterms:created xsi:type="dcterms:W3CDTF">2015-02-26T08:26:11Z</dcterms:created>
  <dcterms:modified xsi:type="dcterms:W3CDTF">2018-01-30T09:16:51Z</dcterms:modified>
</cp:coreProperties>
</file>