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9" r:id="rId2"/>
    <p:sldId id="260" r:id="rId3"/>
    <p:sldId id="274" r:id="rId4"/>
    <p:sldId id="269" r:id="rId5"/>
    <p:sldId id="273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5A14B2AE-12D8-4A52-87FD-1E0F05C1BDC1}">
          <p14:sldIdLst>
            <p14:sldId id="259"/>
            <p14:sldId id="260"/>
            <p14:sldId id="274"/>
            <p14:sldId id="269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0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1107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E753-9709-471E-AA57-15B8DDFD36C3}" type="datetimeFigureOut">
              <a:rPr lang="sl-SI" smtClean="0"/>
              <a:t>30.01.2018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7963D-F869-4685-A6B9-B1647C8123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98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963D-F869-4685-A6B9-B1647C8123A7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63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963D-F869-4685-A6B9-B1647C8123A7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971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963D-F869-4685-A6B9-B1647C8123A7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088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63152" y="340391"/>
            <a:ext cx="5385585" cy="1277937"/>
          </a:xfrm>
        </p:spPr>
        <p:txBody>
          <a:bodyPr anchor="ctr">
            <a:normAutofit/>
          </a:bodyPr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90" y="5569889"/>
            <a:ext cx="2311400" cy="1176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173" y="2532189"/>
            <a:ext cx="10109770" cy="288850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236417" y="1366750"/>
            <a:ext cx="1921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www.eu-skladi.si</a:t>
            </a:r>
          </a:p>
        </p:txBody>
      </p:sp>
    </p:spTree>
    <p:extLst>
      <p:ext uri="{BB962C8B-B14F-4D97-AF65-F5344CB8AC3E}">
        <p14:creationId xmlns:p14="http://schemas.microsoft.com/office/powerpoint/2010/main" val="56390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4255" y="129199"/>
            <a:ext cx="2987109" cy="2555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749871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92820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j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96" y="-111920"/>
            <a:ext cx="2717083" cy="2140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934806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53296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mel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45" y="181521"/>
            <a:ext cx="2497397" cy="1993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544388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28189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0076" y="2323303"/>
            <a:ext cx="7984947" cy="1277937"/>
          </a:xfrm>
        </p:spPr>
        <p:txBody>
          <a:bodyPr anchor="ctr">
            <a:normAutofit/>
          </a:bodyPr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90" y="5569889"/>
            <a:ext cx="2311400" cy="11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1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420598" y="-12700"/>
            <a:ext cx="1787100" cy="280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9919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16051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0956" y="53975"/>
            <a:ext cx="3801204" cy="2393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6" y="482886"/>
            <a:ext cx="6719048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8839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p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65" y="38109"/>
            <a:ext cx="4879775" cy="2458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544388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06645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l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799441" y="73042"/>
            <a:ext cx="2367744" cy="2532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58096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99111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veska rib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98914">
            <a:off x="7043882" y="421051"/>
            <a:ext cx="3142407" cy="1658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43137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96532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705423" y="190519"/>
            <a:ext cx="2381402" cy="214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9919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330401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ngu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6194" y="-520699"/>
            <a:ext cx="3032662" cy="3017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16999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92939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rav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700851" y="-413222"/>
            <a:ext cx="2241589" cy="2764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826195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61100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AA43-227E-4F11-92D3-0B5ECCA277CE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D1D6-B1F3-4478-9636-E4F676B8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598000" y="1228436"/>
            <a:ext cx="5839746" cy="746562"/>
          </a:xfrm>
        </p:spPr>
        <p:txBody>
          <a:bodyPr>
            <a:normAutofit fontScale="90000"/>
          </a:bodyPr>
          <a:lstStyle/>
          <a:p>
            <a:r>
              <a:rPr lang="sl-SI" sz="3100" dirty="0" smtClean="0"/>
              <a:t>Didaktika </a:t>
            </a:r>
            <a:r>
              <a:rPr lang="sl-SI" sz="3100" dirty="0"/>
              <a:t>učenja na prostem: </a:t>
            </a: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>inovativni </a:t>
            </a:r>
            <a:r>
              <a:rPr lang="sl-SI" sz="3100" dirty="0"/>
              <a:t>pristop Model </a:t>
            </a:r>
            <a:r>
              <a:rPr lang="sl-SI" sz="3100" dirty="0" smtClean="0"/>
              <a:t>roke</a:t>
            </a:r>
            <a:endParaRPr lang="sl-SI" sz="2000" b="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2301304"/>
            <a:ext cx="9131808" cy="29016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300" y="5701988"/>
            <a:ext cx="1846700" cy="7789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098" y="5911005"/>
            <a:ext cx="2244705" cy="360957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0" y="5649983"/>
            <a:ext cx="3605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Usposabljanje poteka v okviru projekta </a:t>
            </a:r>
          </a:p>
          <a:p>
            <a:r>
              <a:rPr lang="sl-SI" sz="1200" b="1" dirty="0" smtClean="0"/>
              <a:t>Krepitev kompetenc strokovnih delavcev na področju vodenja inovativnega vzgojno-izobraževalnega zavoda v obdobju od 2016 do 2018.</a:t>
            </a:r>
            <a:endParaRPr lang="sl-SI" sz="12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992197" y="6564368"/>
            <a:ext cx="5159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65000"/>
                  </a:schemeClr>
                </a:solidFill>
              </a:rPr>
              <a:t>Naložbo sofinancirata Republika Slovenija in Evropska unija iz Evropskega socialnega sklada.</a:t>
            </a:r>
            <a:endParaRPr lang="sl-SI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11" y="5726245"/>
            <a:ext cx="813552" cy="678471"/>
          </a:xfrm>
          <a:prstGeom prst="rect">
            <a:avLst/>
          </a:prstGeom>
        </p:spPr>
      </p:pic>
      <p:sp>
        <p:nvSpPr>
          <p:cNvPr id="9" name="Naslov 5"/>
          <p:cNvSpPr txBox="1">
            <a:spLocks/>
          </p:cNvSpPr>
          <p:nvPr/>
        </p:nvSpPr>
        <p:spPr>
          <a:xfrm>
            <a:off x="598000" y="356167"/>
            <a:ext cx="5839746" cy="746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100" i="1" dirty="0" smtClean="0">
                <a:solidFill>
                  <a:schemeClr val="accent1">
                    <a:lumMod val="75000"/>
                  </a:schemeClr>
                </a:solidFill>
              </a:rPr>
              <a:t>Usposabljanja CŠOD</a:t>
            </a:r>
            <a:endParaRPr lang="sl-SI" sz="2000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645" y="210441"/>
            <a:ext cx="2161309" cy="20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99637" y="6477337"/>
            <a:ext cx="5124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65000"/>
                  </a:schemeClr>
                </a:solidFill>
              </a:rPr>
              <a:t>    Naložbo sofinancirata Republika Slovenija in Evropska unija iz Evropskega socialnega sklada.</a:t>
            </a:r>
            <a:endParaRPr lang="sl-SI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3206" r="4667" b="4446"/>
          <a:stretch/>
        </p:blipFill>
        <p:spPr>
          <a:xfrm>
            <a:off x="499637" y="794327"/>
            <a:ext cx="3817742" cy="5195126"/>
          </a:xfrm>
          <a:prstGeom prst="rect">
            <a:avLst/>
          </a:prstGeom>
        </p:spPr>
      </p:pic>
      <p:sp>
        <p:nvSpPr>
          <p:cNvPr id="9" name="Ograda besedila 5"/>
          <p:cNvSpPr>
            <a:spLocks noGrp="1"/>
          </p:cNvSpPr>
          <p:nvPr>
            <p:ph type="body" sz="quarter" idx="10"/>
          </p:nvPr>
        </p:nvSpPr>
        <p:spPr>
          <a:xfrm>
            <a:off x="4571999" y="1056742"/>
            <a:ext cx="3768437" cy="5195126"/>
          </a:xfrm>
        </p:spPr>
        <p:txBody>
          <a:bodyPr anchor="t">
            <a:normAutofit fontScale="92500" lnSpcReduction="10000"/>
          </a:bodyPr>
          <a:lstStyle/>
          <a:p>
            <a:r>
              <a:rPr lang="sl-SI" dirty="0"/>
              <a:t>MODEL ROKE:</a:t>
            </a:r>
          </a:p>
          <a:p>
            <a:r>
              <a:rPr lang="sl-SI" b="0" dirty="0"/>
              <a:t>Za učitelja </a:t>
            </a:r>
            <a:r>
              <a:rPr lang="sl-SI" b="0" dirty="0" smtClean="0"/>
              <a:t>je celostni </a:t>
            </a:r>
            <a:r>
              <a:rPr lang="sl-SI" b="0" dirty="0"/>
              <a:t>pristop k načrtovanju, razmišljanju, refleksiji in evalvaciji. </a:t>
            </a:r>
            <a:r>
              <a:rPr lang="sl-SI" b="0" dirty="0" smtClean="0"/>
              <a:t>Pedagoški </a:t>
            </a:r>
            <a:r>
              <a:rPr lang="sl-SI" b="0" dirty="0"/>
              <a:t>pristop, kompas, vir navdiha, ni pa edina resnica. </a:t>
            </a:r>
            <a:endParaRPr lang="sl-SI" b="0" dirty="0" smtClean="0"/>
          </a:p>
          <a:p>
            <a:r>
              <a:rPr lang="sl-SI" b="0" dirty="0" smtClean="0"/>
              <a:t>Za </a:t>
            </a:r>
            <a:r>
              <a:rPr lang="sl-SI" b="0" dirty="0"/>
              <a:t>učenca je celostni pristop k učenju na prostem za trajnostni razvoj.</a:t>
            </a:r>
          </a:p>
        </p:txBody>
      </p:sp>
    </p:spTree>
    <p:extLst>
      <p:ext uri="{BB962C8B-B14F-4D97-AF65-F5344CB8AC3E}">
        <p14:creationId xmlns:p14="http://schemas.microsoft.com/office/powerpoint/2010/main" val="32242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55053" y="353577"/>
            <a:ext cx="7099193" cy="1963712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CŠOD</a:t>
            </a:r>
            <a:r>
              <a:rPr lang="sl-SI" b="0" dirty="0" smtClean="0"/>
              <a:t> v šolskem letu </a:t>
            </a:r>
            <a:r>
              <a:rPr lang="sl-SI" b="0" dirty="0"/>
              <a:t>2017/2018 za strokovne delavce v vzgoji in </a:t>
            </a:r>
            <a:r>
              <a:rPr lang="sl-SI" b="0" dirty="0" smtClean="0"/>
              <a:t>izobraževanju organizira </a:t>
            </a:r>
            <a:r>
              <a:rPr lang="sl-SI" dirty="0" smtClean="0"/>
              <a:t>brezplačno usposabljanje</a:t>
            </a:r>
            <a:r>
              <a:rPr lang="sl-SI" b="0" dirty="0" smtClean="0"/>
              <a:t>, kjer boste:</a:t>
            </a:r>
          </a:p>
          <a:p>
            <a:pPr marL="457200" indent="-457200">
              <a:buFontTx/>
              <a:buChar char="-"/>
            </a:pPr>
            <a:r>
              <a:rPr lang="sl-SI" b="0" dirty="0" smtClean="0"/>
              <a:t>spoznali </a:t>
            </a:r>
            <a:r>
              <a:rPr lang="sl-SI" dirty="0" smtClean="0"/>
              <a:t>pedagoški pristop </a:t>
            </a:r>
            <a:r>
              <a:rPr lang="sl-SI" i="1" smtClean="0"/>
              <a:t>Model roke</a:t>
            </a:r>
            <a:r>
              <a:rPr lang="sl-SI" b="0" smtClean="0"/>
              <a:t>;</a:t>
            </a:r>
            <a:endParaRPr lang="sl-SI" i="1" dirty="0" smtClean="0"/>
          </a:p>
          <a:p>
            <a:pPr marL="457200" indent="-457200">
              <a:buFontTx/>
              <a:buChar char="-"/>
            </a:pPr>
            <a:r>
              <a:rPr lang="sl-SI" b="0" dirty="0" smtClean="0"/>
              <a:t>pridobili </a:t>
            </a:r>
            <a:r>
              <a:rPr lang="sl-SI" dirty="0" smtClean="0"/>
              <a:t>2,5 točk </a:t>
            </a:r>
            <a:r>
              <a:rPr lang="sl-SI" b="0" dirty="0" smtClean="0"/>
              <a:t>z naslova nadaljnjega izobraževanja in usposabljanja.</a:t>
            </a:r>
            <a:endParaRPr lang="sl-SI" i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555054" y="2687782"/>
            <a:ext cx="7099193" cy="370274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4" y="2538962"/>
            <a:ext cx="7654247" cy="385156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5053" y="6539345"/>
            <a:ext cx="5124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65000"/>
                  </a:schemeClr>
                </a:solidFill>
              </a:rPr>
              <a:t>    Naložbo sofinancirata Republika Slovenija in Evropska unija iz Evropskega socialnega sklada.</a:t>
            </a:r>
            <a:endParaRPr lang="sl-SI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55055" y="335102"/>
            <a:ext cx="6806327" cy="2047879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POTEK USPOSABLJANJA:</a:t>
            </a:r>
          </a:p>
          <a:p>
            <a:endParaRPr lang="sl-SI" sz="900" dirty="0" smtClean="0"/>
          </a:p>
          <a:p>
            <a:r>
              <a:rPr lang="sl-SI" sz="1800" dirty="0" smtClean="0"/>
              <a:t>Uvodno usposabljanje na terenu ob dveh praktičnih primerih – 8 ur</a:t>
            </a:r>
          </a:p>
          <a:p>
            <a:r>
              <a:rPr lang="sl-SI" sz="1800" dirty="0" smtClean="0"/>
              <a:t>Delo v spletni učilnici – 16 ur</a:t>
            </a:r>
          </a:p>
          <a:p>
            <a:r>
              <a:rPr lang="sl-SI" sz="1800" dirty="0" smtClean="0"/>
              <a:t>Priprava primera po Modelu roke – 16 ur</a:t>
            </a:r>
          </a:p>
          <a:p>
            <a:r>
              <a:rPr lang="sl-SI" sz="1800" dirty="0" smtClean="0"/>
              <a:t>Nacionalna konferenca s predstavitvijo primera – 8 ur</a:t>
            </a:r>
            <a:endParaRPr lang="sl-SI" sz="1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5" y="2559209"/>
            <a:ext cx="6806327" cy="390520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5055" y="6517533"/>
            <a:ext cx="5124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65000"/>
                  </a:schemeClr>
                </a:solidFill>
              </a:rPr>
              <a:t>    Naložbo sofinancirata Republika Slovenija in Evropska unija iz Evropskega socialnega sklada.</a:t>
            </a:r>
            <a:endParaRPr lang="sl-SI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1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1744" y="4772888"/>
            <a:ext cx="8312729" cy="1528619"/>
          </a:xfrm>
        </p:spPr>
        <p:txBody>
          <a:bodyPr>
            <a:normAutofit/>
          </a:bodyPr>
          <a:lstStyle/>
          <a:p>
            <a:pPr algn="l"/>
            <a:r>
              <a:rPr lang="sl-SI" dirty="0" smtClean="0"/>
              <a:t>INFORMACIJE:     </a:t>
            </a:r>
            <a:r>
              <a:rPr lang="sl-SI" b="0" dirty="0" smtClean="0"/>
              <a:t>051 </a:t>
            </a:r>
            <a:r>
              <a:rPr lang="sl-SI" b="0" dirty="0"/>
              <a:t>600 </a:t>
            </a:r>
            <a:r>
              <a:rPr lang="sl-SI" b="0" dirty="0" smtClean="0"/>
              <a:t>923	  izobrazevanje@csod.si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PRIJAVA</a:t>
            </a:r>
            <a:r>
              <a:rPr lang="sl-SI" dirty="0"/>
              <a:t>:	</a:t>
            </a:r>
            <a:r>
              <a:rPr lang="sl-SI" b="0" dirty="0"/>
              <a:t>preko sistema </a:t>
            </a:r>
            <a:r>
              <a:rPr lang="sl-SI" b="0" dirty="0" smtClean="0"/>
              <a:t>KATIS</a:t>
            </a:r>
            <a:endParaRPr lang="sl-SI" b="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556878"/>
              </p:ext>
            </p:extLst>
          </p:nvPr>
        </p:nvGraphicFramePr>
        <p:xfrm>
          <a:off x="424870" y="314032"/>
          <a:ext cx="8118765" cy="4276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7305">
                  <a:extLst>
                    <a:ext uri="{9D8B030D-6E8A-4147-A177-3AD203B41FA5}">
                      <a16:colId xmlns:a16="http://schemas.microsoft.com/office/drawing/2014/main" val="4048095354"/>
                    </a:ext>
                  </a:extLst>
                </a:gridCol>
                <a:gridCol w="5941460">
                  <a:extLst>
                    <a:ext uri="{9D8B030D-6E8A-4147-A177-3AD203B41FA5}">
                      <a16:colId xmlns:a16="http://schemas.microsoft.com/office/drawing/2014/main" val="3194202066"/>
                    </a:ext>
                  </a:extLst>
                </a:gridCol>
              </a:tblGrid>
              <a:tr h="534555">
                <a:tc gridSpan="2"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DATUMI SKUPINSKIH IZVEDB IN KONFERENC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859085"/>
                  </a:ext>
                </a:extLst>
              </a:tr>
              <a:tr h="534555">
                <a:tc>
                  <a:txBody>
                    <a:bodyPr/>
                    <a:lstStyle/>
                    <a:p>
                      <a:r>
                        <a:rPr lang="sl-SI" dirty="0" smtClean="0"/>
                        <a:t>18.</a:t>
                      </a:r>
                      <a:r>
                        <a:rPr lang="sl-SI" baseline="0" dirty="0" smtClean="0"/>
                        <a:t> 11. 2017</a:t>
                      </a:r>
                      <a:endParaRPr lang="sl-SI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Bohinj - Konferenca</a:t>
                      </a:r>
                      <a:endParaRPr lang="sl-SI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9827"/>
                  </a:ext>
                </a:extLst>
              </a:tr>
              <a:tr h="534555">
                <a:tc>
                  <a:txBody>
                    <a:bodyPr/>
                    <a:lstStyle/>
                    <a:p>
                      <a:r>
                        <a:rPr lang="sl-SI" dirty="0" smtClean="0"/>
                        <a:t>  24. 3. 2018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Škorpijon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0623"/>
                  </a:ext>
                </a:extLst>
              </a:tr>
              <a:tr h="534555">
                <a:tc>
                  <a:txBody>
                    <a:bodyPr/>
                    <a:lstStyle/>
                    <a:p>
                      <a:r>
                        <a:rPr lang="pl-PL" dirty="0" smtClean="0"/>
                        <a:t>    7. 4. 2018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CŠOD Vojsko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913417"/>
                  </a:ext>
                </a:extLst>
              </a:tr>
              <a:tr h="534555">
                <a:tc>
                  <a:txBody>
                    <a:bodyPr/>
                    <a:lstStyle/>
                    <a:p>
                      <a:r>
                        <a:rPr lang="sl-SI" dirty="0" smtClean="0"/>
                        <a:t>  14. 4. 2018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Lipa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10233"/>
                  </a:ext>
                </a:extLst>
              </a:tr>
              <a:tr h="534555">
                <a:tc>
                  <a:txBody>
                    <a:bodyPr/>
                    <a:lstStyle/>
                    <a:p>
                      <a:r>
                        <a:rPr lang="sl-SI" dirty="0" smtClean="0"/>
                        <a:t>  12. 5. 2018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Kranjska Gora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96209"/>
                  </a:ext>
                </a:extLst>
              </a:tr>
              <a:tr h="534555">
                <a:tc>
                  <a:txBody>
                    <a:bodyPr/>
                    <a:lstStyle/>
                    <a:p>
                      <a:r>
                        <a:rPr lang="sl-SI" dirty="0" smtClean="0"/>
                        <a:t>  26. 5. 2018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CŠOD Medved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58932"/>
                  </a:ext>
                </a:extLst>
              </a:tr>
              <a:tr h="534555">
                <a:tc>
                  <a:txBody>
                    <a:bodyPr/>
                    <a:lstStyle/>
                    <a:p>
                      <a:r>
                        <a:rPr lang="sl-SI" dirty="0" smtClean="0"/>
                        <a:t>  15. 9. 2018</a:t>
                      </a:r>
                      <a:endParaRPr lang="sl-SI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CŠOD Bohinj - Konferenca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58885"/>
                  </a:ext>
                </a:extLst>
              </a:tr>
            </a:tbl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424871" y="6483923"/>
            <a:ext cx="5124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65000"/>
                  </a:schemeClr>
                </a:solidFill>
              </a:rPr>
              <a:t>    Naložbo sofinancirata Republika Slovenija in Evropska unija iz Evropskega socialnega sklada.</a:t>
            </a:r>
            <a:endParaRPr lang="sl-SI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7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282</Words>
  <Application>Microsoft Office PowerPoint</Application>
  <PresentationFormat>Diaprojekcija na zaslonu (4:3)</PresentationFormat>
  <Paragraphs>40</Paragraphs>
  <Slides>5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Didaktika učenja na prostem:  inovativni pristop Model roke</vt:lpstr>
      <vt:lpstr>PowerPointova predstavitev</vt:lpstr>
      <vt:lpstr>PowerPointova predstavitev</vt:lpstr>
      <vt:lpstr>PowerPointova predstavitev</vt:lpstr>
      <vt:lpstr>INFORMACIJE:     051 600 923   izobrazevanje@csod.si  PRIJAVA: preko sistema KATIS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Mitja Ribic</dc:creator>
  <cp:lastModifiedBy>Brane Kumer</cp:lastModifiedBy>
  <cp:revision>96</cp:revision>
  <cp:lastPrinted>2017-04-05T12:22:26Z</cp:lastPrinted>
  <dcterms:created xsi:type="dcterms:W3CDTF">2015-02-26T08:26:11Z</dcterms:created>
  <dcterms:modified xsi:type="dcterms:W3CDTF">2018-01-30T09:16:34Z</dcterms:modified>
</cp:coreProperties>
</file>